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5212" r:id="rId3"/>
    <p:sldId id="5236" r:id="rId4"/>
    <p:sldId id="5237" r:id="rId5"/>
    <p:sldId id="5238" r:id="rId6"/>
    <p:sldId id="5239" r:id="rId7"/>
    <p:sldId id="5240" r:id="rId8"/>
    <p:sldId id="5241" r:id="rId9"/>
    <p:sldId id="5246" r:id="rId10"/>
    <p:sldId id="5242" r:id="rId11"/>
    <p:sldId id="5243" r:id="rId12"/>
    <p:sldId id="5247" r:id="rId13"/>
    <p:sldId id="5248" r:id="rId14"/>
    <p:sldId id="5244" r:id="rId15"/>
    <p:sldId id="5245" r:id="rId16"/>
    <p:sldId id="5235" r:id="rId17"/>
  </p:sldIdLst>
  <p:sldSz cx="12192000" cy="6858000"/>
  <p:notesSz cx="6858000" cy="9144000"/>
  <p:custDataLst>
    <p:tags r:id="rId1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109" d="100"/>
          <a:sy n="109" d="100"/>
        </p:scale>
        <p:origin x="108" y="228"/>
      </p:cViewPr>
      <p:guideLst>
        <p:guide orient="horz" pos="2137"/>
        <p:guide pos="3840"/>
      </p:guideLst>
    </p:cSldViewPr>
  </p:slideViewPr>
  <p:notesTextViewPr>
    <p:cViewPr>
      <p:scale>
        <a:sx n="1" d="1"/>
        <a:sy n="1" d="1"/>
      </p:scale>
      <p:origin x="0" y="0"/>
    </p:cViewPr>
  </p:notesTextViewPr>
  <p:sorterViewPr>
    <p:cViewPr>
      <p:scale>
        <a:sx n="66" d="100"/>
        <a:sy n="66" d="100"/>
      </p:scale>
      <p:origin x="0" y="-3084"/>
    </p:cViewPr>
  </p:sorter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47667C-801F-430B-96F0-07903F57D500}" type="datetimeFigureOut">
              <a:rPr lang="zh-CN" altLang="en-US" smtClean="0"/>
              <a:t>2025/9/9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73AF59-805D-49B0-BBB1-B78500966DF2}" type="slidenum">
              <a:rPr lang="zh-CN" altLang="en-US" smtClean="0"/>
              <a:t>‹#›</a:t>
            </a:fld>
            <a:endParaRPr lang="zh-CN" altLang="en-US"/>
          </a:p>
        </p:txBody>
      </p:sp>
    </p:spTree>
    <p:extLst>
      <p:ext uri="{BB962C8B-B14F-4D97-AF65-F5344CB8AC3E}">
        <p14:creationId xmlns:p14="http://schemas.microsoft.com/office/powerpoint/2010/main" val="773116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89B8F3F-C6DA-45F4-B03B-3495E6F7FDF8}" type="slidenum">
              <a:rPr lang="zh-CN" altLang="en-US" smtClean="0"/>
              <a:t>2</a:t>
            </a:fld>
            <a:endParaRPr lang="zh-CN" altLang="en-US"/>
          </a:p>
        </p:txBody>
      </p:sp>
    </p:spTree>
    <p:extLst>
      <p:ext uri="{BB962C8B-B14F-4D97-AF65-F5344CB8AC3E}">
        <p14:creationId xmlns:p14="http://schemas.microsoft.com/office/powerpoint/2010/main" val="669964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2BA64-E4BD-0BEE-225B-1C566E81D6E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4F133CA-9D97-413B-745B-777940E2AAD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CE36379-5130-3562-C491-724EBD3E82D0}"/>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3880BB80-F6ED-72A3-8BC2-9643AA23EB32}"/>
              </a:ext>
            </a:extLst>
          </p:cNvPr>
          <p:cNvSpPr>
            <a:spLocks noGrp="1"/>
          </p:cNvSpPr>
          <p:nvPr>
            <p:ph type="sldNum" sz="quarter" idx="10"/>
          </p:nvPr>
        </p:nvSpPr>
        <p:spPr/>
        <p:txBody>
          <a:bodyPr/>
          <a:lstStyle/>
          <a:p>
            <a:fld id="{789B8F3F-C6DA-45F4-B03B-3495E6F7FDF8}" type="slidenum">
              <a:rPr lang="zh-CN" altLang="en-US" smtClean="0"/>
              <a:t>11</a:t>
            </a:fld>
            <a:endParaRPr lang="zh-CN" altLang="en-US"/>
          </a:p>
        </p:txBody>
      </p:sp>
    </p:spTree>
    <p:extLst>
      <p:ext uri="{BB962C8B-B14F-4D97-AF65-F5344CB8AC3E}">
        <p14:creationId xmlns:p14="http://schemas.microsoft.com/office/powerpoint/2010/main" val="849739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8BC82-5E25-E203-BD23-0037CEE7D37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F99B0D6-8F2E-96BB-C218-B08D1C02CA5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E06F9ED-9F8F-FC28-2B83-943259C345E5}"/>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7F2D4165-203F-1413-55E1-3EE6AF64C58B}"/>
              </a:ext>
            </a:extLst>
          </p:cNvPr>
          <p:cNvSpPr>
            <a:spLocks noGrp="1"/>
          </p:cNvSpPr>
          <p:nvPr>
            <p:ph type="sldNum" sz="quarter" idx="10"/>
          </p:nvPr>
        </p:nvSpPr>
        <p:spPr/>
        <p:txBody>
          <a:bodyPr/>
          <a:lstStyle/>
          <a:p>
            <a:fld id="{789B8F3F-C6DA-45F4-B03B-3495E6F7FDF8}" type="slidenum">
              <a:rPr lang="zh-CN" altLang="en-US" smtClean="0"/>
              <a:t>12</a:t>
            </a:fld>
            <a:endParaRPr lang="zh-CN" altLang="en-US"/>
          </a:p>
        </p:txBody>
      </p:sp>
    </p:spTree>
    <p:extLst>
      <p:ext uri="{BB962C8B-B14F-4D97-AF65-F5344CB8AC3E}">
        <p14:creationId xmlns:p14="http://schemas.microsoft.com/office/powerpoint/2010/main" val="2139938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97ACC-5588-3EB9-39B4-E0FF2290D1E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B5E0089-246A-835F-150B-87B78D93B75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235ED5B-F356-C256-5F2F-8E0BF3BF5C9D}"/>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8B902F2C-AF77-4C99-E70B-EAA7AAE15449}"/>
              </a:ext>
            </a:extLst>
          </p:cNvPr>
          <p:cNvSpPr>
            <a:spLocks noGrp="1"/>
          </p:cNvSpPr>
          <p:nvPr>
            <p:ph type="sldNum" sz="quarter" idx="10"/>
          </p:nvPr>
        </p:nvSpPr>
        <p:spPr/>
        <p:txBody>
          <a:bodyPr/>
          <a:lstStyle/>
          <a:p>
            <a:fld id="{789B8F3F-C6DA-45F4-B03B-3495E6F7FDF8}" type="slidenum">
              <a:rPr lang="zh-CN" altLang="en-US" smtClean="0"/>
              <a:t>13</a:t>
            </a:fld>
            <a:endParaRPr lang="zh-CN" altLang="en-US"/>
          </a:p>
        </p:txBody>
      </p:sp>
    </p:spTree>
    <p:extLst>
      <p:ext uri="{BB962C8B-B14F-4D97-AF65-F5344CB8AC3E}">
        <p14:creationId xmlns:p14="http://schemas.microsoft.com/office/powerpoint/2010/main" val="15388748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DCB9B-BCBD-0B37-C803-74C95398E92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0E0B9E1-6DD5-5972-CD66-AB6A8C6A7BC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45FDC80-322C-71FC-92B1-74E44460FDB8}"/>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61CAD91B-D0FF-EADB-F445-F2360D6B106B}"/>
              </a:ext>
            </a:extLst>
          </p:cNvPr>
          <p:cNvSpPr>
            <a:spLocks noGrp="1"/>
          </p:cNvSpPr>
          <p:nvPr>
            <p:ph type="sldNum" sz="quarter" idx="10"/>
          </p:nvPr>
        </p:nvSpPr>
        <p:spPr/>
        <p:txBody>
          <a:bodyPr/>
          <a:lstStyle/>
          <a:p>
            <a:fld id="{789B8F3F-C6DA-45F4-B03B-3495E6F7FDF8}" type="slidenum">
              <a:rPr lang="zh-CN" altLang="en-US" smtClean="0"/>
              <a:t>14</a:t>
            </a:fld>
            <a:endParaRPr lang="zh-CN" altLang="en-US"/>
          </a:p>
        </p:txBody>
      </p:sp>
    </p:spTree>
    <p:extLst>
      <p:ext uri="{BB962C8B-B14F-4D97-AF65-F5344CB8AC3E}">
        <p14:creationId xmlns:p14="http://schemas.microsoft.com/office/powerpoint/2010/main" val="2920269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CF9D4-792E-F0FB-1F19-E835A3B3CEF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A1621CF-0BA4-B79F-4E77-794AB914089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B2A1FB2-6769-56A0-7070-02552506806D}"/>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0C159145-9E66-D607-8019-BCDCEEA33B84}"/>
              </a:ext>
            </a:extLst>
          </p:cNvPr>
          <p:cNvSpPr>
            <a:spLocks noGrp="1"/>
          </p:cNvSpPr>
          <p:nvPr>
            <p:ph type="sldNum" sz="quarter" idx="10"/>
          </p:nvPr>
        </p:nvSpPr>
        <p:spPr/>
        <p:txBody>
          <a:bodyPr/>
          <a:lstStyle/>
          <a:p>
            <a:fld id="{789B8F3F-C6DA-45F4-B03B-3495E6F7FDF8}" type="slidenum">
              <a:rPr lang="zh-CN" altLang="en-US" smtClean="0"/>
              <a:t>15</a:t>
            </a:fld>
            <a:endParaRPr lang="zh-CN" altLang="en-US"/>
          </a:p>
        </p:txBody>
      </p:sp>
    </p:spTree>
    <p:extLst>
      <p:ext uri="{BB962C8B-B14F-4D97-AF65-F5344CB8AC3E}">
        <p14:creationId xmlns:p14="http://schemas.microsoft.com/office/powerpoint/2010/main" val="3004954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32B85-6E21-1926-A05E-73D77199C9E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214789B-4892-36F9-EC5B-B7D76526237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94D82B3-FD8E-25BE-C7D3-D354A3359551}"/>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42C5571C-79A0-CDE6-CF08-EFF005BC8DDD}"/>
              </a:ext>
            </a:extLst>
          </p:cNvPr>
          <p:cNvSpPr>
            <a:spLocks noGrp="1"/>
          </p:cNvSpPr>
          <p:nvPr>
            <p:ph type="sldNum" sz="quarter" idx="10"/>
          </p:nvPr>
        </p:nvSpPr>
        <p:spPr/>
        <p:txBody>
          <a:bodyPr/>
          <a:lstStyle/>
          <a:p>
            <a:fld id="{789B8F3F-C6DA-45F4-B03B-3495E6F7FDF8}" type="slidenum">
              <a:rPr lang="zh-CN" altLang="en-US" smtClean="0"/>
              <a:t>3</a:t>
            </a:fld>
            <a:endParaRPr lang="zh-CN" altLang="en-US"/>
          </a:p>
        </p:txBody>
      </p:sp>
    </p:spTree>
    <p:extLst>
      <p:ext uri="{BB962C8B-B14F-4D97-AF65-F5344CB8AC3E}">
        <p14:creationId xmlns:p14="http://schemas.microsoft.com/office/powerpoint/2010/main" val="858812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BFAC1-E669-9BE1-77F0-5DA8916E7DE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35806D4-1906-8D43-2317-BE3A73570A7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E3E5E84-13B2-CB50-F246-1D5C725D4B50}"/>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16C9BB09-46F9-1A37-82AE-59E39EA9A083}"/>
              </a:ext>
            </a:extLst>
          </p:cNvPr>
          <p:cNvSpPr>
            <a:spLocks noGrp="1"/>
          </p:cNvSpPr>
          <p:nvPr>
            <p:ph type="sldNum" sz="quarter" idx="10"/>
          </p:nvPr>
        </p:nvSpPr>
        <p:spPr/>
        <p:txBody>
          <a:bodyPr/>
          <a:lstStyle/>
          <a:p>
            <a:fld id="{789B8F3F-C6DA-45F4-B03B-3495E6F7FDF8}" type="slidenum">
              <a:rPr lang="zh-CN" altLang="en-US" smtClean="0"/>
              <a:t>4</a:t>
            </a:fld>
            <a:endParaRPr lang="zh-CN" altLang="en-US"/>
          </a:p>
        </p:txBody>
      </p:sp>
    </p:spTree>
    <p:extLst>
      <p:ext uri="{BB962C8B-B14F-4D97-AF65-F5344CB8AC3E}">
        <p14:creationId xmlns:p14="http://schemas.microsoft.com/office/powerpoint/2010/main" val="1033708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14B3B-AF31-3631-C838-98788EB8EE7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2FCDB5F-E389-6074-B672-17A0B0187CD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B971CFB-F6E3-35E9-7E4B-0BF9FADABDAC}"/>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37E885EC-7112-DE21-D1CD-F972E7376963}"/>
              </a:ext>
            </a:extLst>
          </p:cNvPr>
          <p:cNvSpPr>
            <a:spLocks noGrp="1"/>
          </p:cNvSpPr>
          <p:nvPr>
            <p:ph type="sldNum" sz="quarter" idx="10"/>
          </p:nvPr>
        </p:nvSpPr>
        <p:spPr/>
        <p:txBody>
          <a:bodyPr/>
          <a:lstStyle/>
          <a:p>
            <a:fld id="{789B8F3F-C6DA-45F4-B03B-3495E6F7FDF8}" type="slidenum">
              <a:rPr lang="zh-CN" altLang="en-US" smtClean="0"/>
              <a:t>5</a:t>
            </a:fld>
            <a:endParaRPr lang="zh-CN" altLang="en-US"/>
          </a:p>
        </p:txBody>
      </p:sp>
    </p:spTree>
    <p:extLst>
      <p:ext uri="{BB962C8B-B14F-4D97-AF65-F5344CB8AC3E}">
        <p14:creationId xmlns:p14="http://schemas.microsoft.com/office/powerpoint/2010/main" val="2186585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09CD4-E454-4564-4125-80A83C6CA1B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42F7FFA-5840-6EFB-7A7A-DBA0A3320D1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778181B-2BC5-EF99-28A9-FBC9400540E7}"/>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A7694BCE-C0C3-F5B4-D9E1-D4285A44CD73}"/>
              </a:ext>
            </a:extLst>
          </p:cNvPr>
          <p:cNvSpPr>
            <a:spLocks noGrp="1"/>
          </p:cNvSpPr>
          <p:nvPr>
            <p:ph type="sldNum" sz="quarter" idx="10"/>
          </p:nvPr>
        </p:nvSpPr>
        <p:spPr/>
        <p:txBody>
          <a:bodyPr/>
          <a:lstStyle/>
          <a:p>
            <a:fld id="{789B8F3F-C6DA-45F4-B03B-3495E6F7FDF8}" type="slidenum">
              <a:rPr lang="zh-CN" altLang="en-US" smtClean="0"/>
              <a:t>6</a:t>
            </a:fld>
            <a:endParaRPr lang="zh-CN" altLang="en-US"/>
          </a:p>
        </p:txBody>
      </p:sp>
    </p:spTree>
    <p:extLst>
      <p:ext uri="{BB962C8B-B14F-4D97-AF65-F5344CB8AC3E}">
        <p14:creationId xmlns:p14="http://schemas.microsoft.com/office/powerpoint/2010/main" val="247362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E4FA9-00AA-C53F-345E-008A74D482B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21B7980-3DA5-B971-8DB8-1FE7D4A041C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D144F22-4E58-B035-7452-6C8BC1914CC2}"/>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B45CA9EB-EE04-E082-238B-BA6524312219}"/>
              </a:ext>
            </a:extLst>
          </p:cNvPr>
          <p:cNvSpPr>
            <a:spLocks noGrp="1"/>
          </p:cNvSpPr>
          <p:nvPr>
            <p:ph type="sldNum" sz="quarter" idx="10"/>
          </p:nvPr>
        </p:nvSpPr>
        <p:spPr/>
        <p:txBody>
          <a:bodyPr/>
          <a:lstStyle/>
          <a:p>
            <a:fld id="{789B8F3F-C6DA-45F4-B03B-3495E6F7FDF8}" type="slidenum">
              <a:rPr lang="zh-CN" altLang="en-US" smtClean="0"/>
              <a:t>7</a:t>
            </a:fld>
            <a:endParaRPr lang="zh-CN" altLang="en-US"/>
          </a:p>
        </p:txBody>
      </p:sp>
    </p:spTree>
    <p:extLst>
      <p:ext uri="{BB962C8B-B14F-4D97-AF65-F5344CB8AC3E}">
        <p14:creationId xmlns:p14="http://schemas.microsoft.com/office/powerpoint/2010/main" val="428216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94B8F-6D48-DAAD-630D-AB3AA394C97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C382E25-8226-4146-EC80-51C5D6E9526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35AA333-6DE5-2196-A593-9C1D95CE6858}"/>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3A6B2CA6-4FDC-39F5-00B0-24DE2EDAB3CC}"/>
              </a:ext>
            </a:extLst>
          </p:cNvPr>
          <p:cNvSpPr>
            <a:spLocks noGrp="1"/>
          </p:cNvSpPr>
          <p:nvPr>
            <p:ph type="sldNum" sz="quarter" idx="10"/>
          </p:nvPr>
        </p:nvSpPr>
        <p:spPr/>
        <p:txBody>
          <a:bodyPr/>
          <a:lstStyle/>
          <a:p>
            <a:fld id="{789B8F3F-C6DA-45F4-B03B-3495E6F7FDF8}" type="slidenum">
              <a:rPr lang="zh-CN" altLang="en-US" smtClean="0"/>
              <a:t>8</a:t>
            </a:fld>
            <a:endParaRPr lang="zh-CN" altLang="en-US"/>
          </a:p>
        </p:txBody>
      </p:sp>
    </p:spTree>
    <p:extLst>
      <p:ext uri="{BB962C8B-B14F-4D97-AF65-F5344CB8AC3E}">
        <p14:creationId xmlns:p14="http://schemas.microsoft.com/office/powerpoint/2010/main" val="915808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8EDC9-9217-CE52-4B5C-7AFB1A9D7E9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A7E3DBC-4E89-1C69-2984-4BEB234896A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0BD92FE-5716-E516-7A85-B758CE058AF5}"/>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1E1B7104-0699-319E-A520-AD402AEEF558}"/>
              </a:ext>
            </a:extLst>
          </p:cNvPr>
          <p:cNvSpPr>
            <a:spLocks noGrp="1"/>
          </p:cNvSpPr>
          <p:nvPr>
            <p:ph type="sldNum" sz="quarter" idx="10"/>
          </p:nvPr>
        </p:nvSpPr>
        <p:spPr/>
        <p:txBody>
          <a:bodyPr/>
          <a:lstStyle/>
          <a:p>
            <a:fld id="{789B8F3F-C6DA-45F4-B03B-3495E6F7FDF8}" type="slidenum">
              <a:rPr lang="zh-CN" altLang="en-US" smtClean="0"/>
              <a:t>9</a:t>
            </a:fld>
            <a:endParaRPr lang="zh-CN" altLang="en-US"/>
          </a:p>
        </p:txBody>
      </p:sp>
    </p:spTree>
    <p:extLst>
      <p:ext uri="{BB962C8B-B14F-4D97-AF65-F5344CB8AC3E}">
        <p14:creationId xmlns:p14="http://schemas.microsoft.com/office/powerpoint/2010/main" val="1489727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75E78-0F63-8E48-F313-6952F325FC1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BAA0C72-FC50-6D2C-00D9-4ECBD90E9A0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EF9AF86-445C-1FD2-83E2-D2F3F3371326}"/>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09D4FBC3-C4BD-735A-32FF-1527582BA5C3}"/>
              </a:ext>
            </a:extLst>
          </p:cNvPr>
          <p:cNvSpPr>
            <a:spLocks noGrp="1"/>
          </p:cNvSpPr>
          <p:nvPr>
            <p:ph type="sldNum" sz="quarter" idx="10"/>
          </p:nvPr>
        </p:nvSpPr>
        <p:spPr/>
        <p:txBody>
          <a:bodyPr/>
          <a:lstStyle/>
          <a:p>
            <a:fld id="{789B8F3F-C6DA-45F4-B03B-3495E6F7FDF8}" type="slidenum">
              <a:rPr lang="zh-CN" altLang="en-US" smtClean="0"/>
              <a:t>10</a:t>
            </a:fld>
            <a:endParaRPr lang="zh-CN" altLang="en-US"/>
          </a:p>
        </p:txBody>
      </p:sp>
    </p:spTree>
    <p:extLst>
      <p:ext uri="{BB962C8B-B14F-4D97-AF65-F5344CB8AC3E}">
        <p14:creationId xmlns:p14="http://schemas.microsoft.com/office/powerpoint/2010/main" val="1706503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79119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DA0612-02AC-7EAE-00A1-EE40936E287F}"/>
              </a:ext>
            </a:extLst>
          </p:cNvPr>
          <p:cNvSpPr>
            <a:spLocks noGrp="1"/>
          </p:cNvSpPr>
          <p:nvPr>
            <p:ph type="title"/>
          </p:nvPr>
        </p:nvSpPr>
        <p:spPr>
          <a:xfrm>
            <a:off x="838200" y="365125"/>
            <a:ext cx="10515600" cy="1325563"/>
          </a:xfrm>
          <a:prstGeom prst="rect">
            <a:avLst/>
          </a:prstGeom>
        </p:spPr>
        <p:txBody>
          <a:bodyPr>
            <a:normAutofit/>
          </a:bodyPr>
          <a:lstStyle/>
          <a:p>
            <a:r>
              <a:rPr lang="vi-VN" altLang="vi-VN">
                <a:latin typeface="Noto Sans"/>
                <a:ea typeface="Noto Sans"/>
              </a:rPr>
              <a:t>Bấm vào đây để chỉnh sửa kiểu tiêu</a:t>
            </a:r>
          </a:p>
        </p:txBody>
      </p:sp>
      <p:sp>
        <p:nvSpPr>
          <p:cNvPr id="3" name="竖排文字占位符 2">
            <a:extLst>
              <a:ext uri="{FF2B5EF4-FFF2-40B4-BE49-F238E27FC236}">
                <a16:creationId xmlns:a16="http://schemas.microsoft.com/office/drawing/2014/main" id="{6B6EE55D-4E91-5A0E-F64A-A4A55EEFEE3C}"/>
              </a:ext>
            </a:extLst>
          </p:cNvPr>
          <p:cNvSpPr>
            <a:spLocks noGrp="1"/>
          </p:cNvSpPr>
          <p:nvPr>
            <p:ph type="body" orient="vert" idx="1"/>
          </p:nvPr>
        </p:nvSpPr>
        <p:spPr>
          <a:xfrm>
            <a:off x="838200" y="1825625"/>
            <a:ext cx="10515600" cy="4351338"/>
          </a:xfrm>
          <a:prstGeom prst="rect">
            <a:avLst/>
          </a:prstGeom>
        </p:spPr>
        <p:txBody>
          <a:bodyPr vert="vert">
            <a:normAutofit/>
          </a:bodyPr>
          <a:lstStyle/>
          <a:p>
            <a:pPr lvl="0"/>
            <a:r>
              <a:rPr lang="vi-VN" altLang="vi-VN">
                <a:latin typeface="Noto Sans"/>
                <a:ea typeface="Noto Sans"/>
              </a:rPr>
              <a:t>Bấm vào đây để chỉnh sửa kiểu văn bản chính</a:t>
            </a:r>
          </a:p>
          <a:p>
            <a:pPr lvl="1"/>
            <a:r>
              <a:rPr lang="vi-VN" altLang="vi-VN">
                <a:latin typeface="Noto Sans"/>
                <a:ea typeface="Noto Sans"/>
              </a:rPr>
              <a:t>Cấp độ 2</a:t>
            </a:r>
          </a:p>
          <a:p>
            <a:pPr lvl="2"/>
            <a:r>
              <a:rPr lang="vi-VN" altLang="vi-VN">
                <a:latin typeface="Noto Sans"/>
                <a:ea typeface="Noto Sans"/>
              </a:rPr>
              <a:t>Cấp ba</a:t>
            </a:r>
          </a:p>
          <a:p>
            <a:pPr lvl="3"/>
            <a:r>
              <a:rPr lang="vi-VN" altLang="vi-VN">
                <a:latin typeface="Noto Sans"/>
                <a:ea typeface="Noto Sans"/>
              </a:rPr>
              <a:t>Cấp 4</a:t>
            </a:r>
          </a:p>
          <a:p>
            <a:pPr lvl="4"/>
            <a:r>
              <a:rPr lang="vi-VN" altLang="vi-VN">
                <a:latin typeface="Noto Sans"/>
                <a:ea typeface="Noto Sans"/>
              </a:rPr>
              <a:t>Cấp 5</a:t>
            </a:r>
          </a:p>
        </p:txBody>
      </p:sp>
      <p:sp>
        <p:nvSpPr>
          <p:cNvPr id="4" name="日期占位符 3">
            <a:extLst>
              <a:ext uri="{FF2B5EF4-FFF2-40B4-BE49-F238E27FC236}">
                <a16:creationId xmlns:a16="http://schemas.microsoft.com/office/drawing/2014/main" id="{40951B64-F657-37DC-267C-5988B49A3D78}"/>
              </a:ext>
            </a:extLst>
          </p:cNvPr>
          <p:cNvSpPr>
            <a:spLocks noGrp="1"/>
          </p:cNvSpPr>
          <p:nvPr>
            <p:ph type="dt" sz="half" idx="10"/>
          </p:nvPr>
        </p:nvSpPr>
        <p:spPr>
          <a:xfrm>
            <a:off x="838200" y="6356350"/>
            <a:ext cx="2743200" cy="365125"/>
          </a:xfrm>
          <a:prstGeom prst="rect">
            <a:avLst/>
          </a:prstGeom>
        </p:spPr>
        <p:txBody>
          <a:bodyPr>
            <a:normAutofit/>
          </a:bodyPr>
          <a:lstStyle/>
          <a:p>
            <a:fld id="{24E8757F-4DB8-48F0-A942-40D97DA3E3E3}" type="datetimeFigureOut">
              <a:rPr lang="vi-VN" altLang="vi-VN" sz="1600" smtClean="0">
                <a:latin typeface="Noto Sans"/>
                <a:ea typeface="Noto Sans"/>
              </a:rPr>
              <a:t>09/09/2025</a:t>
            </a:fld>
            <a:endParaRPr lang="zh-CN" altLang="en-US"/>
          </a:p>
        </p:txBody>
      </p:sp>
      <p:sp>
        <p:nvSpPr>
          <p:cNvPr id="5" name="页脚占位符 4">
            <a:extLst>
              <a:ext uri="{FF2B5EF4-FFF2-40B4-BE49-F238E27FC236}">
                <a16:creationId xmlns:a16="http://schemas.microsoft.com/office/drawing/2014/main" id="{33D22F7A-4827-F99D-0014-B393E44AC86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87A0082-984E-7B41-E6C8-2CFB4FCC3D05}"/>
              </a:ext>
            </a:extLst>
          </p:cNvPr>
          <p:cNvSpPr>
            <a:spLocks noGrp="1"/>
          </p:cNvSpPr>
          <p:nvPr>
            <p:ph type="sldNum" sz="quarter" idx="12"/>
          </p:nvPr>
        </p:nvSpPr>
        <p:spPr>
          <a:xfrm>
            <a:off x="8610600" y="6356350"/>
            <a:ext cx="2743200" cy="365125"/>
          </a:xfrm>
          <a:prstGeom prst="rect">
            <a:avLst/>
          </a:prstGeom>
        </p:spPr>
        <p:txBody>
          <a:bodyPr>
            <a:normAutofit lnSpcReduction="20000"/>
          </a:bodyPr>
          <a:lstStyle/>
          <a:p>
            <a:fld id="{1C3E11B6-0221-4869-A09C-BBC1E3EAEDD6}" type="slidenum">
              <a:rPr lang="vi-VN" altLang="vi-VN" smtClean="0">
                <a:latin typeface="Noto Sans"/>
                <a:ea typeface="Noto Sans"/>
              </a:rPr>
              <a:t>‹#›</a:t>
            </a:fld>
            <a:endParaRPr lang="zh-CN" altLang="en-US"/>
          </a:p>
        </p:txBody>
      </p:sp>
    </p:spTree>
    <p:extLst>
      <p:ext uri="{BB962C8B-B14F-4D97-AF65-F5344CB8AC3E}">
        <p14:creationId xmlns:p14="http://schemas.microsoft.com/office/powerpoint/2010/main" val="15603637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10019C4-A452-0E5C-0B59-97052B983B87}"/>
              </a:ext>
            </a:extLst>
          </p:cNvPr>
          <p:cNvSpPr>
            <a:spLocks noGrp="1"/>
          </p:cNvSpPr>
          <p:nvPr>
            <p:ph type="title" orient="vert"/>
          </p:nvPr>
        </p:nvSpPr>
        <p:spPr>
          <a:xfrm>
            <a:off x="8724900" y="365125"/>
            <a:ext cx="2628900" cy="5811838"/>
          </a:xfrm>
          <a:prstGeom prst="rect">
            <a:avLst/>
          </a:prstGeom>
        </p:spPr>
        <p:txBody>
          <a:bodyPr vert="vert">
            <a:normAutofit/>
          </a:bodyPr>
          <a:lstStyle/>
          <a:p>
            <a:r>
              <a:rPr lang="vi-VN" altLang="vi-VN" sz="4200">
                <a:latin typeface="Noto Sans"/>
                <a:ea typeface="Noto Sans"/>
              </a:rPr>
              <a:t>Bấm vào đây để chỉnh sửa kiểu tiêu đề</a:t>
            </a:r>
          </a:p>
        </p:txBody>
      </p:sp>
      <p:sp>
        <p:nvSpPr>
          <p:cNvPr id="3" name="竖排文字占位符 2">
            <a:extLst>
              <a:ext uri="{FF2B5EF4-FFF2-40B4-BE49-F238E27FC236}">
                <a16:creationId xmlns:a16="http://schemas.microsoft.com/office/drawing/2014/main" id="{4D0B6A23-8087-8A52-9177-06E6B49E0CFD}"/>
              </a:ext>
            </a:extLst>
          </p:cNvPr>
          <p:cNvSpPr>
            <a:spLocks noGrp="1"/>
          </p:cNvSpPr>
          <p:nvPr>
            <p:ph type="body" orient="vert" idx="1"/>
          </p:nvPr>
        </p:nvSpPr>
        <p:spPr>
          <a:xfrm>
            <a:off x="838200" y="365125"/>
            <a:ext cx="7734300" cy="5811838"/>
          </a:xfrm>
          <a:prstGeom prst="rect">
            <a:avLst/>
          </a:prstGeom>
        </p:spPr>
        <p:txBody>
          <a:bodyPr vert="vert">
            <a:normAutofit/>
          </a:bodyPr>
          <a:lstStyle/>
          <a:p>
            <a:pPr lvl="0"/>
            <a:r>
              <a:rPr lang="vi-VN" altLang="vi-VN">
                <a:latin typeface="Noto Sans"/>
                <a:ea typeface="Noto Sans"/>
              </a:rPr>
              <a:t>Bấm vào đây để</a:t>
            </a:r>
          </a:p>
          <a:p>
            <a:pPr lvl="1"/>
            <a:r>
              <a:rPr lang="vi-VN" altLang="vi-VN">
                <a:latin typeface="Noto Sans"/>
                <a:ea typeface="Noto Sans"/>
              </a:rPr>
              <a:t>Cấp độ 2</a:t>
            </a:r>
          </a:p>
          <a:p>
            <a:pPr lvl="2"/>
            <a:r>
              <a:rPr lang="vi-VN" altLang="vi-VN">
                <a:latin typeface="Noto Sans"/>
                <a:ea typeface="Noto Sans"/>
              </a:rPr>
              <a:t>Cấp ba</a:t>
            </a:r>
          </a:p>
          <a:p>
            <a:pPr lvl="3"/>
            <a:r>
              <a:rPr lang="vi-VN" altLang="vi-VN">
                <a:latin typeface="Noto Sans"/>
                <a:ea typeface="Noto Sans"/>
              </a:rPr>
              <a:t>Cấp 4</a:t>
            </a:r>
          </a:p>
          <a:p>
            <a:pPr lvl="4"/>
            <a:r>
              <a:rPr lang="vi-VN" altLang="vi-VN">
                <a:latin typeface="Noto Sans"/>
                <a:ea typeface="Noto Sans"/>
              </a:rPr>
              <a:t>Cấp 5</a:t>
            </a:r>
          </a:p>
        </p:txBody>
      </p:sp>
      <p:sp>
        <p:nvSpPr>
          <p:cNvPr id="4" name="日期占位符 3">
            <a:extLst>
              <a:ext uri="{FF2B5EF4-FFF2-40B4-BE49-F238E27FC236}">
                <a16:creationId xmlns:a16="http://schemas.microsoft.com/office/drawing/2014/main" id="{526C86E1-5E3E-D47C-B5AE-53DBC412C63E}"/>
              </a:ext>
            </a:extLst>
          </p:cNvPr>
          <p:cNvSpPr>
            <a:spLocks noGrp="1"/>
          </p:cNvSpPr>
          <p:nvPr>
            <p:ph type="dt" sz="half" idx="10"/>
          </p:nvPr>
        </p:nvSpPr>
        <p:spPr>
          <a:xfrm>
            <a:off x="838200" y="6356350"/>
            <a:ext cx="2743200" cy="365125"/>
          </a:xfrm>
          <a:prstGeom prst="rect">
            <a:avLst/>
          </a:prstGeom>
        </p:spPr>
        <p:txBody>
          <a:bodyPr>
            <a:normAutofit/>
          </a:bodyPr>
          <a:lstStyle/>
          <a:p>
            <a:fld id="{24E8757F-4DB8-48F0-A942-40D97DA3E3E3}" type="datetimeFigureOut">
              <a:rPr lang="vi-VN" altLang="vi-VN" sz="1600" smtClean="0">
                <a:latin typeface="Noto Sans"/>
                <a:ea typeface="Noto Sans"/>
              </a:rPr>
              <a:t>09/09/2025</a:t>
            </a:fld>
            <a:endParaRPr lang="zh-CN" altLang="en-US"/>
          </a:p>
        </p:txBody>
      </p:sp>
      <p:sp>
        <p:nvSpPr>
          <p:cNvPr id="5" name="页脚占位符 4">
            <a:extLst>
              <a:ext uri="{FF2B5EF4-FFF2-40B4-BE49-F238E27FC236}">
                <a16:creationId xmlns:a16="http://schemas.microsoft.com/office/drawing/2014/main" id="{EAF2C926-3ED0-8111-8829-F0F19070AD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4A03A84-099F-C253-961C-79C56BD43395}"/>
              </a:ext>
            </a:extLst>
          </p:cNvPr>
          <p:cNvSpPr>
            <a:spLocks noGrp="1"/>
          </p:cNvSpPr>
          <p:nvPr>
            <p:ph type="sldNum" sz="quarter" idx="12"/>
          </p:nvPr>
        </p:nvSpPr>
        <p:spPr>
          <a:xfrm>
            <a:off x="8610600" y="6356350"/>
            <a:ext cx="2743200" cy="365125"/>
          </a:xfrm>
          <a:prstGeom prst="rect">
            <a:avLst/>
          </a:prstGeom>
        </p:spPr>
        <p:txBody>
          <a:bodyPr>
            <a:normAutofit lnSpcReduction="20000"/>
          </a:bodyPr>
          <a:lstStyle/>
          <a:p>
            <a:fld id="{1C3E11B6-0221-4869-A09C-BBC1E3EAEDD6}" type="slidenum">
              <a:rPr lang="vi-VN" altLang="vi-VN" smtClean="0">
                <a:latin typeface="Noto Sans"/>
                <a:ea typeface="Noto Sans"/>
              </a:rPr>
              <a:t>‹#›</a:t>
            </a:fld>
            <a:endParaRPr lang="zh-CN" altLang="en-US"/>
          </a:p>
        </p:txBody>
      </p:sp>
    </p:spTree>
    <p:extLst>
      <p:ext uri="{BB962C8B-B14F-4D97-AF65-F5344CB8AC3E}">
        <p14:creationId xmlns:p14="http://schemas.microsoft.com/office/powerpoint/2010/main" val="1438423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bg>
      <p:bgPr>
        <a:no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31445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6341BFC-BE44-9BEC-4412-090C07ED16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圆角矩形 11"/>
          <p:cNvSpPr/>
          <p:nvPr userDrawn="1"/>
        </p:nvSpPr>
        <p:spPr>
          <a:xfrm>
            <a:off x="443865" y="377853"/>
            <a:ext cx="11304270" cy="6102294"/>
          </a:xfrm>
          <a:prstGeom prst="roundRect">
            <a:avLst>
              <a:gd name="adj" fmla="val 0"/>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030588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8745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60488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DF838-E84C-47FF-0491-F7B5A4972DA1}"/>
              </a:ext>
            </a:extLst>
          </p:cNvPr>
          <p:cNvSpPr>
            <a:spLocks noGrp="1"/>
          </p:cNvSpPr>
          <p:nvPr>
            <p:ph type="title"/>
          </p:nvPr>
        </p:nvSpPr>
        <p:spPr>
          <a:xfrm>
            <a:off x="838200" y="365125"/>
            <a:ext cx="10515600" cy="1325563"/>
          </a:xfrm>
          <a:prstGeom prst="rect">
            <a:avLst/>
          </a:prstGeom>
        </p:spPr>
        <p:txBody>
          <a:bodyPr>
            <a:normAutofit/>
          </a:bodyPr>
          <a:lstStyle/>
          <a:p>
            <a:r>
              <a:rPr lang="vi-VN" altLang="vi-VN">
                <a:latin typeface="Noto Sans"/>
                <a:ea typeface="Noto Sans"/>
              </a:rPr>
              <a:t>Bấm vào đây để chỉnh sửa kiểu tiêu</a:t>
            </a:r>
          </a:p>
        </p:txBody>
      </p:sp>
      <p:sp>
        <p:nvSpPr>
          <p:cNvPr id="3" name="内容占位符 2">
            <a:extLst>
              <a:ext uri="{FF2B5EF4-FFF2-40B4-BE49-F238E27FC236}">
                <a16:creationId xmlns:a16="http://schemas.microsoft.com/office/drawing/2014/main" id="{A984CF08-AC3E-1DC8-04F9-9719A3F4BE53}"/>
              </a:ext>
            </a:extLst>
          </p:cNvPr>
          <p:cNvSpPr>
            <a:spLocks noGrp="1"/>
          </p:cNvSpPr>
          <p:nvPr>
            <p:ph sz="half" idx="1"/>
          </p:nvPr>
        </p:nvSpPr>
        <p:spPr>
          <a:xfrm>
            <a:off x="838200" y="1825625"/>
            <a:ext cx="5181600" cy="4351338"/>
          </a:xfrm>
          <a:prstGeom prst="rect">
            <a:avLst/>
          </a:prstGeom>
        </p:spPr>
        <p:txBody>
          <a:bodyPr>
            <a:normAutofit/>
          </a:bodyPr>
          <a:lstStyle/>
          <a:p>
            <a:pPr lvl="0"/>
            <a:r>
              <a:rPr lang="vi-VN" altLang="vi-VN">
                <a:latin typeface="Noto Sans"/>
                <a:ea typeface="Noto Sans"/>
              </a:rPr>
              <a:t>Bấm vào đây để</a:t>
            </a:r>
          </a:p>
          <a:p>
            <a:pPr lvl="1"/>
            <a:r>
              <a:rPr lang="vi-VN" altLang="vi-VN">
                <a:latin typeface="Noto Sans"/>
                <a:ea typeface="Noto Sans"/>
              </a:rPr>
              <a:t>Cấp độ 2</a:t>
            </a:r>
          </a:p>
          <a:p>
            <a:pPr lvl="2"/>
            <a:r>
              <a:rPr lang="vi-VN" altLang="vi-VN">
                <a:latin typeface="Noto Sans"/>
                <a:ea typeface="Noto Sans"/>
              </a:rPr>
              <a:t>Cấp ba</a:t>
            </a:r>
          </a:p>
          <a:p>
            <a:pPr lvl="3"/>
            <a:r>
              <a:rPr lang="vi-VN" altLang="vi-VN">
                <a:latin typeface="Noto Sans"/>
                <a:ea typeface="Noto Sans"/>
              </a:rPr>
              <a:t>Cấp 4</a:t>
            </a:r>
          </a:p>
          <a:p>
            <a:pPr lvl="4"/>
            <a:r>
              <a:rPr lang="vi-VN" altLang="vi-VN">
                <a:latin typeface="Noto Sans"/>
                <a:ea typeface="Noto Sans"/>
              </a:rPr>
              <a:t>Cấp 5</a:t>
            </a:r>
          </a:p>
        </p:txBody>
      </p:sp>
      <p:sp>
        <p:nvSpPr>
          <p:cNvPr id="4" name="内容占位符 3">
            <a:extLst>
              <a:ext uri="{FF2B5EF4-FFF2-40B4-BE49-F238E27FC236}">
                <a16:creationId xmlns:a16="http://schemas.microsoft.com/office/drawing/2014/main" id="{F7845B30-3D11-5ED9-5EDC-2DEE30F2DFA5}"/>
              </a:ext>
            </a:extLst>
          </p:cNvPr>
          <p:cNvSpPr>
            <a:spLocks noGrp="1"/>
          </p:cNvSpPr>
          <p:nvPr>
            <p:ph sz="half" idx="2"/>
          </p:nvPr>
        </p:nvSpPr>
        <p:spPr>
          <a:xfrm>
            <a:off x="6172200" y="1825625"/>
            <a:ext cx="5181600" cy="4351338"/>
          </a:xfrm>
          <a:prstGeom prst="rect">
            <a:avLst/>
          </a:prstGeom>
        </p:spPr>
        <p:txBody>
          <a:bodyPr>
            <a:normAutofit/>
          </a:bodyPr>
          <a:lstStyle/>
          <a:p>
            <a:pPr lvl="0"/>
            <a:r>
              <a:rPr lang="vi-VN" altLang="vi-VN">
                <a:latin typeface="Noto Sans"/>
                <a:ea typeface="Noto Sans"/>
              </a:rPr>
              <a:t>Bấm vào đây để</a:t>
            </a:r>
          </a:p>
          <a:p>
            <a:pPr lvl="1"/>
            <a:r>
              <a:rPr lang="vi-VN" altLang="vi-VN">
                <a:latin typeface="Noto Sans"/>
                <a:ea typeface="Noto Sans"/>
              </a:rPr>
              <a:t>Cấp độ 2</a:t>
            </a:r>
          </a:p>
          <a:p>
            <a:pPr lvl="2"/>
            <a:r>
              <a:rPr lang="vi-VN" altLang="vi-VN">
                <a:latin typeface="Noto Sans"/>
                <a:ea typeface="Noto Sans"/>
              </a:rPr>
              <a:t>Cấp ba</a:t>
            </a:r>
          </a:p>
          <a:p>
            <a:pPr lvl="3"/>
            <a:r>
              <a:rPr lang="vi-VN" altLang="vi-VN">
                <a:latin typeface="Noto Sans"/>
                <a:ea typeface="Noto Sans"/>
              </a:rPr>
              <a:t>Cấp 4</a:t>
            </a:r>
          </a:p>
          <a:p>
            <a:pPr lvl="4"/>
            <a:r>
              <a:rPr lang="vi-VN" altLang="vi-VN">
                <a:latin typeface="Noto Sans"/>
                <a:ea typeface="Noto Sans"/>
              </a:rPr>
              <a:t>Cấp 5</a:t>
            </a:r>
          </a:p>
        </p:txBody>
      </p:sp>
      <p:sp>
        <p:nvSpPr>
          <p:cNvPr id="5" name="日期占位符 4">
            <a:extLst>
              <a:ext uri="{FF2B5EF4-FFF2-40B4-BE49-F238E27FC236}">
                <a16:creationId xmlns:a16="http://schemas.microsoft.com/office/drawing/2014/main" id="{4641AD9D-FF46-A605-4F2D-11617225EA8B}"/>
              </a:ext>
            </a:extLst>
          </p:cNvPr>
          <p:cNvSpPr>
            <a:spLocks noGrp="1"/>
          </p:cNvSpPr>
          <p:nvPr>
            <p:ph type="dt" sz="half" idx="10"/>
          </p:nvPr>
        </p:nvSpPr>
        <p:spPr>
          <a:xfrm>
            <a:off x="838200" y="6356350"/>
            <a:ext cx="2743200" cy="365125"/>
          </a:xfrm>
          <a:prstGeom prst="rect">
            <a:avLst/>
          </a:prstGeom>
        </p:spPr>
        <p:txBody>
          <a:bodyPr>
            <a:normAutofit/>
          </a:bodyPr>
          <a:lstStyle/>
          <a:p>
            <a:fld id="{24E8757F-4DB8-48F0-A942-40D97DA3E3E3}" type="datetimeFigureOut">
              <a:rPr lang="vi-VN" altLang="vi-VN" sz="1600" smtClean="0">
                <a:latin typeface="Noto Sans"/>
                <a:ea typeface="Noto Sans"/>
              </a:rPr>
              <a:t>09/09/2025</a:t>
            </a:fld>
            <a:endParaRPr lang="zh-CN" altLang="en-US"/>
          </a:p>
        </p:txBody>
      </p:sp>
      <p:sp>
        <p:nvSpPr>
          <p:cNvPr id="6" name="页脚占位符 5">
            <a:extLst>
              <a:ext uri="{FF2B5EF4-FFF2-40B4-BE49-F238E27FC236}">
                <a16:creationId xmlns:a16="http://schemas.microsoft.com/office/drawing/2014/main" id="{C99E43A2-970C-FD20-B36C-FF467D4FFE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E43CA98-3AB1-F74E-59AE-B987B6A59883}"/>
              </a:ext>
            </a:extLst>
          </p:cNvPr>
          <p:cNvSpPr>
            <a:spLocks noGrp="1"/>
          </p:cNvSpPr>
          <p:nvPr>
            <p:ph type="sldNum" sz="quarter" idx="12"/>
          </p:nvPr>
        </p:nvSpPr>
        <p:spPr>
          <a:xfrm>
            <a:off x="8610600" y="6356350"/>
            <a:ext cx="2743200" cy="365125"/>
          </a:xfrm>
          <a:prstGeom prst="rect">
            <a:avLst/>
          </a:prstGeom>
        </p:spPr>
        <p:txBody>
          <a:bodyPr>
            <a:normAutofit lnSpcReduction="20000"/>
          </a:bodyPr>
          <a:lstStyle/>
          <a:p>
            <a:fld id="{1C3E11B6-0221-4869-A09C-BBC1E3EAEDD6}" type="slidenum">
              <a:rPr lang="vi-VN" altLang="vi-VN" smtClean="0">
                <a:latin typeface="Noto Sans"/>
                <a:ea typeface="Noto Sans"/>
              </a:rPr>
              <a:t>‹#›</a:t>
            </a:fld>
            <a:endParaRPr lang="zh-CN" altLang="en-US"/>
          </a:p>
        </p:txBody>
      </p:sp>
    </p:spTree>
    <p:extLst>
      <p:ext uri="{BB962C8B-B14F-4D97-AF65-F5344CB8AC3E}">
        <p14:creationId xmlns:p14="http://schemas.microsoft.com/office/powerpoint/2010/main" val="7387336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59A81F-DC9F-EC76-02C3-856328D19A12}"/>
              </a:ext>
            </a:extLst>
          </p:cNvPr>
          <p:cNvSpPr>
            <a:spLocks noGrp="1"/>
          </p:cNvSpPr>
          <p:nvPr>
            <p:ph type="title"/>
          </p:nvPr>
        </p:nvSpPr>
        <p:spPr>
          <a:xfrm>
            <a:off x="839788" y="365125"/>
            <a:ext cx="10515600" cy="1325563"/>
          </a:xfrm>
          <a:prstGeom prst="rect">
            <a:avLst/>
          </a:prstGeom>
        </p:spPr>
        <p:txBody>
          <a:bodyPr>
            <a:normAutofit/>
          </a:bodyPr>
          <a:lstStyle/>
          <a:p>
            <a:r>
              <a:rPr lang="vi-VN" altLang="vi-VN">
                <a:latin typeface="Noto Sans"/>
                <a:ea typeface="Noto Sans"/>
              </a:rPr>
              <a:t>Bấm vào đây để chỉnh sửa kiểu tiêu</a:t>
            </a:r>
          </a:p>
        </p:txBody>
      </p:sp>
      <p:sp>
        <p:nvSpPr>
          <p:cNvPr id="3" name="文本占位符 2">
            <a:extLst>
              <a:ext uri="{FF2B5EF4-FFF2-40B4-BE49-F238E27FC236}">
                <a16:creationId xmlns:a16="http://schemas.microsoft.com/office/drawing/2014/main" id="{4D3EB993-53E5-A1FE-3147-15F5CCE378BA}"/>
              </a:ext>
            </a:extLst>
          </p:cNvPr>
          <p:cNvSpPr>
            <a:spLocks noGrp="1"/>
          </p:cNvSpPr>
          <p:nvPr>
            <p:ph type="body" idx="1"/>
          </p:nvPr>
        </p:nvSpPr>
        <p:spPr>
          <a:xfrm>
            <a:off x="839788" y="1681163"/>
            <a:ext cx="5157787" cy="823912"/>
          </a:xfrm>
          <a:prstGeom prst="rect">
            <a:avLst/>
          </a:prstGeom>
        </p:spPr>
        <p:txBody>
          <a:bodyPr anchor="t">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ltLang="vi-VN" sz="2300">
                <a:latin typeface="Noto Sans"/>
                <a:ea typeface="Noto Sans"/>
              </a:rPr>
              <a:t>Bấm vào đây để chỉnh</a:t>
            </a:r>
          </a:p>
        </p:txBody>
      </p:sp>
      <p:sp>
        <p:nvSpPr>
          <p:cNvPr id="4" name="内容占位符 3">
            <a:extLst>
              <a:ext uri="{FF2B5EF4-FFF2-40B4-BE49-F238E27FC236}">
                <a16:creationId xmlns:a16="http://schemas.microsoft.com/office/drawing/2014/main" id="{C2ADFEFD-D7A2-D16B-BCC3-F75F6E9122D1}"/>
              </a:ext>
            </a:extLst>
          </p:cNvPr>
          <p:cNvSpPr>
            <a:spLocks noGrp="1"/>
          </p:cNvSpPr>
          <p:nvPr>
            <p:ph sz="half" idx="2"/>
          </p:nvPr>
        </p:nvSpPr>
        <p:spPr>
          <a:xfrm>
            <a:off x="839788" y="2505075"/>
            <a:ext cx="5157787" cy="3684588"/>
          </a:xfrm>
          <a:prstGeom prst="rect">
            <a:avLst/>
          </a:prstGeom>
        </p:spPr>
        <p:txBody>
          <a:bodyPr>
            <a:normAutofit/>
          </a:bodyPr>
          <a:lstStyle/>
          <a:p>
            <a:pPr lvl="0"/>
            <a:r>
              <a:rPr lang="vi-VN" altLang="vi-VN">
                <a:latin typeface="Noto Sans"/>
                <a:ea typeface="Noto Sans"/>
              </a:rPr>
              <a:t>Bấm vào đây để</a:t>
            </a:r>
          </a:p>
          <a:p>
            <a:pPr lvl="1"/>
            <a:r>
              <a:rPr lang="vi-VN" altLang="vi-VN">
                <a:latin typeface="Noto Sans"/>
                <a:ea typeface="Noto Sans"/>
              </a:rPr>
              <a:t>Cấp độ 2</a:t>
            </a:r>
          </a:p>
          <a:p>
            <a:pPr lvl="2"/>
            <a:r>
              <a:rPr lang="vi-VN" altLang="vi-VN">
                <a:latin typeface="Noto Sans"/>
                <a:ea typeface="Noto Sans"/>
              </a:rPr>
              <a:t>Cấp ba</a:t>
            </a:r>
          </a:p>
          <a:p>
            <a:pPr lvl="3"/>
            <a:r>
              <a:rPr lang="vi-VN" altLang="vi-VN">
                <a:latin typeface="Noto Sans"/>
                <a:ea typeface="Noto Sans"/>
              </a:rPr>
              <a:t>Cấp 4</a:t>
            </a:r>
          </a:p>
          <a:p>
            <a:pPr lvl="4"/>
            <a:r>
              <a:rPr lang="vi-VN" altLang="vi-VN">
                <a:latin typeface="Noto Sans"/>
                <a:ea typeface="Noto Sans"/>
              </a:rPr>
              <a:t>Cấp 5</a:t>
            </a:r>
          </a:p>
        </p:txBody>
      </p:sp>
      <p:sp>
        <p:nvSpPr>
          <p:cNvPr id="5" name="文本占位符 4">
            <a:extLst>
              <a:ext uri="{FF2B5EF4-FFF2-40B4-BE49-F238E27FC236}">
                <a16:creationId xmlns:a16="http://schemas.microsoft.com/office/drawing/2014/main" id="{93AC70C1-5C18-C4FF-77D1-1C122E1AEA04}"/>
              </a:ext>
            </a:extLst>
          </p:cNvPr>
          <p:cNvSpPr>
            <a:spLocks noGrp="1"/>
          </p:cNvSpPr>
          <p:nvPr>
            <p:ph type="body" sz="quarter" idx="3"/>
          </p:nvPr>
        </p:nvSpPr>
        <p:spPr>
          <a:xfrm>
            <a:off x="6172200" y="1681163"/>
            <a:ext cx="5183188" cy="823912"/>
          </a:xfrm>
          <a:prstGeom prst="rect">
            <a:avLst/>
          </a:prstGeom>
        </p:spPr>
        <p:txBody>
          <a:bodyPr anchor="t">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ltLang="vi-VN" sz="2300">
                <a:latin typeface="Noto Sans"/>
                <a:ea typeface="Noto Sans"/>
              </a:rPr>
              <a:t>Bấm vào đây để chỉnh</a:t>
            </a:r>
          </a:p>
        </p:txBody>
      </p:sp>
      <p:sp>
        <p:nvSpPr>
          <p:cNvPr id="6" name="内容占位符 5">
            <a:extLst>
              <a:ext uri="{FF2B5EF4-FFF2-40B4-BE49-F238E27FC236}">
                <a16:creationId xmlns:a16="http://schemas.microsoft.com/office/drawing/2014/main" id="{A36670F1-242C-6307-F3A1-3B922E4B99EF}"/>
              </a:ext>
            </a:extLst>
          </p:cNvPr>
          <p:cNvSpPr>
            <a:spLocks noGrp="1"/>
          </p:cNvSpPr>
          <p:nvPr>
            <p:ph sz="quarter" idx="4"/>
          </p:nvPr>
        </p:nvSpPr>
        <p:spPr>
          <a:xfrm>
            <a:off x="6172200" y="2505075"/>
            <a:ext cx="5183188" cy="3684588"/>
          </a:xfrm>
          <a:prstGeom prst="rect">
            <a:avLst/>
          </a:prstGeom>
        </p:spPr>
        <p:txBody>
          <a:bodyPr>
            <a:normAutofit/>
          </a:bodyPr>
          <a:lstStyle/>
          <a:p>
            <a:pPr lvl="0"/>
            <a:r>
              <a:rPr lang="vi-VN" altLang="vi-VN">
                <a:latin typeface="Noto Sans"/>
                <a:ea typeface="Noto Sans"/>
              </a:rPr>
              <a:t>Bấm vào đây để</a:t>
            </a:r>
          </a:p>
          <a:p>
            <a:pPr lvl="1"/>
            <a:r>
              <a:rPr lang="vi-VN" altLang="vi-VN">
                <a:latin typeface="Noto Sans"/>
                <a:ea typeface="Noto Sans"/>
              </a:rPr>
              <a:t>Cấp độ 2</a:t>
            </a:r>
          </a:p>
          <a:p>
            <a:pPr lvl="2"/>
            <a:r>
              <a:rPr lang="vi-VN" altLang="vi-VN">
                <a:latin typeface="Noto Sans"/>
                <a:ea typeface="Noto Sans"/>
              </a:rPr>
              <a:t>Cấp ba</a:t>
            </a:r>
          </a:p>
          <a:p>
            <a:pPr lvl="3"/>
            <a:r>
              <a:rPr lang="vi-VN" altLang="vi-VN">
                <a:latin typeface="Noto Sans"/>
                <a:ea typeface="Noto Sans"/>
              </a:rPr>
              <a:t>Cấp 4</a:t>
            </a:r>
          </a:p>
          <a:p>
            <a:pPr lvl="4"/>
            <a:r>
              <a:rPr lang="vi-VN" altLang="vi-VN">
                <a:latin typeface="Noto Sans"/>
                <a:ea typeface="Noto Sans"/>
              </a:rPr>
              <a:t>Cấp 5</a:t>
            </a:r>
          </a:p>
        </p:txBody>
      </p:sp>
      <p:sp>
        <p:nvSpPr>
          <p:cNvPr id="7" name="日期占位符 6">
            <a:extLst>
              <a:ext uri="{FF2B5EF4-FFF2-40B4-BE49-F238E27FC236}">
                <a16:creationId xmlns:a16="http://schemas.microsoft.com/office/drawing/2014/main" id="{CE85B8E8-ECB6-59D9-8B95-454194A32F51}"/>
              </a:ext>
            </a:extLst>
          </p:cNvPr>
          <p:cNvSpPr>
            <a:spLocks noGrp="1"/>
          </p:cNvSpPr>
          <p:nvPr>
            <p:ph type="dt" sz="half" idx="10"/>
          </p:nvPr>
        </p:nvSpPr>
        <p:spPr>
          <a:xfrm>
            <a:off x="838200" y="6356350"/>
            <a:ext cx="2743200" cy="365125"/>
          </a:xfrm>
          <a:prstGeom prst="rect">
            <a:avLst/>
          </a:prstGeom>
        </p:spPr>
        <p:txBody>
          <a:bodyPr>
            <a:normAutofit/>
          </a:bodyPr>
          <a:lstStyle/>
          <a:p>
            <a:fld id="{24E8757F-4DB8-48F0-A942-40D97DA3E3E3}" type="datetimeFigureOut">
              <a:rPr lang="vi-VN" altLang="vi-VN" sz="1600" smtClean="0">
                <a:latin typeface="Noto Sans"/>
                <a:ea typeface="Noto Sans"/>
              </a:rPr>
              <a:t>09/09/2025</a:t>
            </a:fld>
            <a:endParaRPr lang="zh-CN" altLang="en-US"/>
          </a:p>
        </p:txBody>
      </p:sp>
      <p:sp>
        <p:nvSpPr>
          <p:cNvPr id="8" name="页脚占位符 7">
            <a:extLst>
              <a:ext uri="{FF2B5EF4-FFF2-40B4-BE49-F238E27FC236}">
                <a16:creationId xmlns:a16="http://schemas.microsoft.com/office/drawing/2014/main" id="{F90BD3D3-CC00-2B76-1B8B-E922323E1E0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2A8BA2B-1CEA-F0CD-5A40-B482514BDFC3}"/>
              </a:ext>
            </a:extLst>
          </p:cNvPr>
          <p:cNvSpPr>
            <a:spLocks noGrp="1"/>
          </p:cNvSpPr>
          <p:nvPr>
            <p:ph type="sldNum" sz="quarter" idx="12"/>
          </p:nvPr>
        </p:nvSpPr>
        <p:spPr>
          <a:xfrm>
            <a:off x="8610600" y="6356350"/>
            <a:ext cx="2743200" cy="365125"/>
          </a:xfrm>
          <a:prstGeom prst="rect">
            <a:avLst/>
          </a:prstGeom>
        </p:spPr>
        <p:txBody>
          <a:bodyPr>
            <a:normAutofit lnSpcReduction="20000"/>
          </a:bodyPr>
          <a:lstStyle/>
          <a:p>
            <a:fld id="{1C3E11B6-0221-4869-A09C-BBC1E3EAEDD6}" type="slidenum">
              <a:rPr lang="vi-VN" altLang="vi-VN" smtClean="0">
                <a:latin typeface="Noto Sans"/>
                <a:ea typeface="Noto Sans"/>
              </a:rPr>
              <a:t>‹#›</a:t>
            </a:fld>
            <a:endParaRPr lang="zh-CN" altLang="en-US"/>
          </a:p>
        </p:txBody>
      </p:sp>
    </p:spTree>
    <p:extLst>
      <p:ext uri="{BB962C8B-B14F-4D97-AF65-F5344CB8AC3E}">
        <p14:creationId xmlns:p14="http://schemas.microsoft.com/office/powerpoint/2010/main" val="1476803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22FDDA-E4CD-1804-B16D-EEB15BFC683F}"/>
              </a:ext>
            </a:extLst>
          </p:cNvPr>
          <p:cNvSpPr>
            <a:spLocks noGrp="1"/>
          </p:cNvSpPr>
          <p:nvPr>
            <p:ph type="title"/>
          </p:nvPr>
        </p:nvSpPr>
        <p:spPr>
          <a:xfrm>
            <a:off x="838200" y="365125"/>
            <a:ext cx="10515600" cy="1325563"/>
          </a:xfrm>
          <a:prstGeom prst="rect">
            <a:avLst/>
          </a:prstGeom>
        </p:spPr>
        <p:txBody>
          <a:bodyPr>
            <a:normAutofit/>
          </a:bodyPr>
          <a:lstStyle/>
          <a:p>
            <a:r>
              <a:rPr lang="vi-VN" altLang="vi-VN">
                <a:latin typeface="Noto Sans"/>
                <a:ea typeface="Noto Sans"/>
              </a:rPr>
              <a:t>Bấm vào đây để chỉnh sửa kiểu tiêu</a:t>
            </a:r>
          </a:p>
        </p:txBody>
      </p:sp>
      <p:sp>
        <p:nvSpPr>
          <p:cNvPr id="3" name="日期占位符 2">
            <a:extLst>
              <a:ext uri="{FF2B5EF4-FFF2-40B4-BE49-F238E27FC236}">
                <a16:creationId xmlns:a16="http://schemas.microsoft.com/office/drawing/2014/main" id="{7580B063-2CAD-CF6D-BFA9-0D864F72700F}"/>
              </a:ext>
            </a:extLst>
          </p:cNvPr>
          <p:cNvSpPr>
            <a:spLocks noGrp="1"/>
          </p:cNvSpPr>
          <p:nvPr>
            <p:ph type="dt" sz="half" idx="10"/>
          </p:nvPr>
        </p:nvSpPr>
        <p:spPr>
          <a:xfrm>
            <a:off x="838200" y="6356350"/>
            <a:ext cx="2743200" cy="365125"/>
          </a:xfrm>
          <a:prstGeom prst="rect">
            <a:avLst/>
          </a:prstGeom>
        </p:spPr>
        <p:txBody>
          <a:bodyPr>
            <a:normAutofit/>
          </a:bodyPr>
          <a:lstStyle/>
          <a:p>
            <a:fld id="{24E8757F-4DB8-48F0-A942-40D97DA3E3E3}" type="datetimeFigureOut">
              <a:rPr lang="vi-VN" altLang="vi-VN" sz="1600" smtClean="0">
                <a:latin typeface="Noto Sans"/>
                <a:ea typeface="Noto Sans"/>
              </a:rPr>
              <a:t>09/09/2025</a:t>
            </a:fld>
            <a:endParaRPr lang="zh-CN" altLang="en-US"/>
          </a:p>
        </p:txBody>
      </p:sp>
      <p:sp>
        <p:nvSpPr>
          <p:cNvPr id="4" name="页脚占位符 3">
            <a:extLst>
              <a:ext uri="{FF2B5EF4-FFF2-40B4-BE49-F238E27FC236}">
                <a16:creationId xmlns:a16="http://schemas.microsoft.com/office/drawing/2014/main" id="{D0986860-0269-E424-395F-05E49C25442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AC36A11-17A6-FC12-1760-F131DA9707AB}"/>
              </a:ext>
            </a:extLst>
          </p:cNvPr>
          <p:cNvSpPr>
            <a:spLocks noGrp="1"/>
          </p:cNvSpPr>
          <p:nvPr>
            <p:ph type="sldNum" sz="quarter" idx="12"/>
          </p:nvPr>
        </p:nvSpPr>
        <p:spPr>
          <a:xfrm>
            <a:off x="8610600" y="6356350"/>
            <a:ext cx="2743200" cy="365125"/>
          </a:xfrm>
          <a:prstGeom prst="rect">
            <a:avLst/>
          </a:prstGeom>
        </p:spPr>
        <p:txBody>
          <a:bodyPr>
            <a:normAutofit lnSpcReduction="20000"/>
          </a:bodyPr>
          <a:lstStyle/>
          <a:p>
            <a:fld id="{1C3E11B6-0221-4869-A09C-BBC1E3EAEDD6}" type="slidenum">
              <a:rPr lang="vi-VN" altLang="vi-VN" smtClean="0">
                <a:latin typeface="Noto Sans"/>
                <a:ea typeface="Noto Sans"/>
              </a:rPr>
              <a:t>‹#›</a:t>
            </a:fld>
            <a:endParaRPr lang="zh-CN" altLang="en-US"/>
          </a:p>
        </p:txBody>
      </p:sp>
    </p:spTree>
    <p:extLst>
      <p:ext uri="{BB962C8B-B14F-4D97-AF65-F5344CB8AC3E}">
        <p14:creationId xmlns:p14="http://schemas.microsoft.com/office/powerpoint/2010/main" val="2872677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3749DA3-BDA4-45C6-AD0E-90D0B5C734DF}"/>
              </a:ext>
            </a:extLst>
          </p:cNvPr>
          <p:cNvSpPr>
            <a:spLocks noGrp="1"/>
          </p:cNvSpPr>
          <p:nvPr>
            <p:ph type="dt" sz="half" idx="10"/>
          </p:nvPr>
        </p:nvSpPr>
        <p:spPr>
          <a:xfrm>
            <a:off x="838200" y="6356350"/>
            <a:ext cx="2743200" cy="365125"/>
          </a:xfrm>
          <a:prstGeom prst="rect">
            <a:avLst/>
          </a:prstGeom>
        </p:spPr>
        <p:txBody>
          <a:bodyPr>
            <a:normAutofit/>
          </a:bodyPr>
          <a:lstStyle/>
          <a:p>
            <a:fld id="{24E8757F-4DB8-48F0-A942-40D97DA3E3E3}" type="datetimeFigureOut">
              <a:rPr lang="vi-VN" altLang="vi-VN" sz="1600" smtClean="0">
                <a:latin typeface="Noto Sans"/>
                <a:ea typeface="Noto Sans"/>
              </a:rPr>
              <a:t>09/09/2025</a:t>
            </a:fld>
            <a:endParaRPr lang="zh-CN" altLang="en-US"/>
          </a:p>
        </p:txBody>
      </p:sp>
      <p:sp>
        <p:nvSpPr>
          <p:cNvPr id="3" name="页脚占位符 2">
            <a:extLst>
              <a:ext uri="{FF2B5EF4-FFF2-40B4-BE49-F238E27FC236}">
                <a16:creationId xmlns:a16="http://schemas.microsoft.com/office/drawing/2014/main" id="{9C82C575-3640-9ABB-A165-323C5E29CA6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C419111-AA69-8500-CE63-69612A45088C}"/>
              </a:ext>
            </a:extLst>
          </p:cNvPr>
          <p:cNvSpPr>
            <a:spLocks noGrp="1"/>
          </p:cNvSpPr>
          <p:nvPr>
            <p:ph type="sldNum" sz="quarter" idx="12"/>
          </p:nvPr>
        </p:nvSpPr>
        <p:spPr>
          <a:xfrm>
            <a:off x="8610600" y="6356350"/>
            <a:ext cx="2743200" cy="365125"/>
          </a:xfrm>
          <a:prstGeom prst="rect">
            <a:avLst/>
          </a:prstGeom>
        </p:spPr>
        <p:txBody>
          <a:bodyPr>
            <a:normAutofit lnSpcReduction="20000"/>
          </a:bodyPr>
          <a:lstStyle/>
          <a:p>
            <a:fld id="{1C3E11B6-0221-4869-A09C-BBC1E3EAEDD6}" type="slidenum">
              <a:rPr lang="vi-VN" altLang="vi-VN" smtClean="0">
                <a:latin typeface="Noto Sans"/>
                <a:ea typeface="Noto Sans"/>
              </a:rPr>
              <a:t>‹#›</a:t>
            </a:fld>
            <a:endParaRPr lang="zh-CN" altLang="en-US"/>
          </a:p>
        </p:txBody>
      </p:sp>
    </p:spTree>
    <p:extLst>
      <p:ext uri="{BB962C8B-B14F-4D97-AF65-F5344CB8AC3E}">
        <p14:creationId xmlns:p14="http://schemas.microsoft.com/office/powerpoint/2010/main" val="8797393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13C3F2-AFD4-2A01-FB23-31BEE1AB3139}"/>
              </a:ext>
            </a:extLst>
          </p:cNvPr>
          <p:cNvSpPr>
            <a:spLocks noGrp="1"/>
          </p:cNvSpPr>
          <p:nvPr>
            <p:ph type="title"/>
          </p:nvPr>
        </p:nvSpPr>
        <p:spPr>
          <a:xfrm>
            <a:off x="839788" y="457200"/>
            <a:ext cx="3932237" cy="1600200"/>
          </a:xfrm>
          <a:prstGeom prst="rect">
            <a:avLst/>
          </a:prstGeom>
        </p:spPr>
        <p:txBody>
          <a:bodyPr anchor="t">
            <a:normAutofit/>
          </a:bodyPr>
          <a:lstStyle>
            <a:lvl1pPr>
              <a:defRPr sz="3200"/>
            </a:lvl1pPr>
          </a:lstStyle>
          <a:p>
            <a:r>
              <a:rPr lang="vi-VN" altLang="vi-VN" sz="2700">
                <a:latin typeface="Noto Sans"/>
                <a:ea typeface="Noto Sans"/>
              </a:rPr>
              <a:t>Bấm vào đây để chỉnh sửa kiểu tiêu đề</a:t>
            </a:r>
          </a:p>
        </p:txBody>
      </p:sp>
      <p:sp>
        <p:nvSpPr>
          <p:cNvPr id="3" name="内容占位符 2">
            <a:extLst>
              <a:ext uri="{FF2B5EF4-FFF2-40B4-BE49-F238E27FC236}">
                <a16:creationId xmlns:a16="http://schemas.microsoft.com/office/drawing/2014/main" id="{CE4DF7FB-EE75-F440-A1E4-7DD728EDAA72}"/>
              </a:ext>
            </a:extLst>
          </p:cNvPr>
          <p:cNvSpPr>
            <a:spLocks noGrp="1"/>
          </p:cNvSpPr>
          <p:nvPr>
            <p:ph idx="1"/>
          </p:nvPr>
        </p:nvSpPr>
        <p:spPr>
          <a:xfrm>
            <a:off x="5183188" y="987425"/>
            <a:ext cx="6172200" cy="4873625"/>
          </a:xfrm>
          <a:prstGeom prst="rect">
            <a:avLst/>
          </a:prstGeom>
        </p:spPr>
        <p:txBody>
          <a:bodyPr>
            <a:norm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ltLang="vi-VN">
                <a:latin typeface="Noto Sans"/>
                <a:ea typeface="Noto Sans"/>
              </a:rPr>
              <a:t>Bấm vào đây để</a:t>
            </a:r>
          </a:p>
          <a:p>
            <a:pPr lvl="1"/>
            <a:r>
              <a:rPr lang="vi-VN" altLang="vi-VN">
                <a:latin typeface="Noto Sans"/>
                <a:ea typeface="Noto Sans"/>
              </a:rPr>
              <a:t>Cấp độ 2</a:t>
            </a:r>
          </a:p>
          <a:p>
            <a:pPr lvl="2"/>
            <a:r>
              <a:rPr lang="vi-VN" altLang="vi-VN">
                <a:latin typeface="Noto Sans"/>
                <a:ea typeface="Noto Sans"/>
              </a:rPr>
              <a:t>Cấp ba</a:t>
            </a:r>
          </a:p>
          <a:p>
            <a:pPr lvl="3"/>
            <a:r>
              <a:rPr lang="vi-VN" altLang="vi-VN">
                <a:latin typeface="Noto Sans"/>
                <a:ea typeface="Noto Sans"/>
              </a:rPr>
              <a:t>Cấp 4</a:t>
            </a:r>
          </a:p>
          <a:p>
            <a:pPr lvl="4"/>
            <a:r>
              <a:rPr lang="vi-VN" altLang="vi-VN">
                <a:latin typeface="Noto Sans"/>
                <a:ea typeface="Noto Sans"/>
              </a:rPr>
              <a:t>Cấp 5</a:t>
            </a:r>
          </a:p>
        </p:txBody>
      </p:sp>
      <p:sp>
        <p:nvSpPr>
          <p:cNvPr id="4" name="文本占位符 3">
            <a:extLst>
              <a:ext uri="{FF2B5EF4-FFF2-40B4-BE49-F238E27FC236}">
                <a16:creationId xmlns:a16="http://schemas.microsoft.com/office/drawing/2014/main" id="{21E40511-F222-A1F8-475B-59C8FE1D2D91}"/>
              </a:ext>
            </a:extLst>
          </p:cNvPr>
          <p:cNvSpPr>
            <a:spLocks noGrp="1"/>
          </p:cNvSpPr>
          <p:nvPr>
            <p:ph type="body" sz="half" idx="2"/>
          </p:nvPr>
        </p:nvSpPr>
        <p:spPr>
          <a:xfrm>
            <a:off x="839788" y="2057400"/>
            <a:ext cx="3932237" cy="3811588"/>
          </a:xfrm>
          <a:prstGeom prst="rect">
            <a:avLst/>
          </a:prstGeo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ltLang="vi-VN">
                <a:latin typeface="Noto Sans"/>
                <a:ea typeface="Noto Sans"/>
              </a:rPr>
              <a:t>Bấm vào đây để chỉnh</a:t>
            </a:r>
          </a:p>
        </p:txBody>
      </p:sp>
      <p:sp>
        <p:nvSpPr>
          <p:cNvPr id="5" name="日期占位符 4">
            <a:extLst>
              <a:ext uri="{FF2B5EF4-FFF2-40B4-BE49-F238E27FC236}">
                <a16:creationId xmlns:a16="http://schemas.microsoft.com/office/drawing/2014/main" id="{4DAE6198-3EB7-922E-8DCE-89BCD52D5D12}"/>
              </a:ext>
            </a:extLst>
          </p:cNvPr>
          <p:cNvSpPr>
            <a:spLocks noGrp="1"/>
          </p:cNvSpPr>
          <p:nvPr>
            <p:ph type="dt" sz="half" idx="10"/>
          </p:nvPr>
        </p:nvSpPr>
        <p:spPr>
          <a:xfrm>
            <a:off x="838200" y="6356350"/>
            <a:ext cx="2743200" cy="365125"/>
          </a:xfrm>
          <a:prstGeom prst="rect">
            <a:avLst/>
          </a:prstGeom>
        </p:spPr>
        <p:txBody>
          <a:bodyPr>
            <a:normAutofit/>
          </a:bodyPr>
          <a:lstStyle/>
          <a:p>
            <a:fld id="{24E8757F-4DB8-48F0-A942-40D97DA3E3E3}" type="datetimeFigureOut">
              <a:rPr lang="vi-VN" altLang="vi-VN" sz="1600" smtClean="0">
                <a:latin typeface="Noto Sans"/>
                <a:ea typeface="Noto Sans"/>
              </a:rPr>
              <a:t>09/09/2025</a:t>
            </a:fld>
            <a:endParaRPr lang="zh-CN" altLang="en-US"/>
          </a:p>
        </p:txBody>
      </p:sp>
      <p:sp>
        <p:nvSpPr>
          <p:cNvPr id="6" name="页脚占位符 5">
            <a:extLst>
              <a:ext uri="{FF2B5EF4-FFF2-40B4-BE49-F238E27FC236}">
                <a16:creationId xmlns:a16="http://schemas.microsoft.com/office/drawing/2014/main" id="{6ACA0F68-6112-21B8-C0E8-023A582C076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25D511C-6C8B-AFE4-5900-EEC4873BB444}"/>
              </a:ext>
            </a:extLst>
          </p:cNvPr>
          <p:cNvSpPr>
            <a:spLocks noGrp="1"/>
          </p:cNvSpPr>
          <p:nvPr>
            <p:ph type="sldNum" sz="quarter" idx="12"/>
          </p:nvPr>
        </p:nvSpPr>
        <p:spPr>
          <a:xfrm>
            <a:off x="8610600" y="6356350"/>
            <a:ext cx="2743200" cy="365125"/>
          </a:xfrm>
          <a:prstGeom prst="rect">
            <a:avLst/>
          </a:prstGeom>
        </p:spPr>
        <p:txBody>
          <a:bodyPr>
            <a:normAutofit lnSpcReduction="20000"/>
          </a:bodyPr>
          <a:lstStyle/>
          <a:p>
            <a:fld id="{1C3E11B6-0221-4869-A09C-BBC1E3EAEDD6}" type="slidenum">
              <a:rPr lang="vi-VN" altLang="vi-VN" smtClean="0">
                <a:latin typeface="Noto Sans"/>
                <a:ea typeface="Noto Sans"/>
              </a:rPr>
              <a:t>‹#›</a:t>
            </a:fld>
            <a:endParaRPr lang="zh-CN" altLang="en-US"/>
          </a:p>
        </p:txBody>
      </p:sp>
    </p:spTree>
    <p:extLst>
      <p:ext uri="{BB962C8B-B14F-4D97-AF65-F5344CB8AC3E}">
        <p14:creationId xmlns:p14="http://schemas.microsoft.com/office/powerpoint/2010/main" val="13612600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FE3649-47BB-572B-57C0-420D1F3B5065}"/>
              </a:ext>
            </a:extLst>
          </p:cNvPr>
          <p:cNvSpPr>
            <a:spLocks noGrp="1"/>
          </p:cNvSpPr>
          <p:nvPr>
            <p:ph type="title"/>
          </p:nvPr>
        </p:nvSpPr>
        <p:spPr>
          <a:xfrm>
            <a:off x="839788" y="457200"/>
            <a:ext cx="3932237" cy="1600200"/>
          </a:xfrm>
          <a:prstGeom prst="rect">
            <a:avLst/>
          </a:prstGeom>
        </p:spPr>
        <p:txBody>
          <a:bodyPr anchor="t">
            <a:normAutofit/>
          </a:bodyPr>
          <a:lstStyle>
            <a:lvl1pPr>
              <a:defRPr sz="3200"/>
            </a:lvl1pPr>
          </a:lstStyle>
          <a:p>
            <a:r>
              <a:rPr lang="vi-VN" altLang="vi-VN" sz="2700">
                <a:latin typeface="Noto Sans"/>
                <a:ea typeface="Noto Sans"/>
              </a:rPr>
              <a:t>Bấm vào đây để chỉnh sửa kiểu tiêu đề</a:t>
            </a:r>
          </a:p>
        </p:txBody>
      </p:sp>
      <p:sp>
        <p:nvSpPr>
          <p:cNvPr id="3" name="图片占位符 2">
            <a:extLst>
              <a:ext uri="{FF2B5EF4-FFF2-40B4-BE49-F238E27FC236}">
                <a16:creationId xmlns:a16="http://schemas.microsoft.com/office/drawing/2014/main" id="{B3D717E2-7EBA-32EE-5A52-AF78CCA48E0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043B4C4-A8CD-DB3B-DBEB-5A23190FBDF7}"/>
              </a:ext>
            </a:extLst>
          </p:cNvPr>
          <p:cNvSpPr>
            <a:spLocks noGrp="1"/>
          </p:cNvSpPr>
          <p:nvPr>
            <p:ph type="body" sz="half" idx="2"/>
          </p:nvPr>
        </p:nvSpPr>
        <p:spPr>
          <a:xfrm>
            <a:off x="839788" y="2057400"/>
            <a:ext cx="3932237" cy="3811588"/>
          </a:xfrm>
          <a:prstGeom prst="rect">
            <a:avLst/>
          </a:prstGeo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ltLang="vi-VN">
                <a:latin typeface="Noto Sans"/>
                <a:ea typeface="Noto Sans"/>
              </a:rPr>
              <a:t>Bấm vào đây để chỉnh</a:t>
            </a:r>
          </a:p>
        </p:txBody>
      </p:sp>
      <p:sp>
        <p:nvSpPr>
          <p:cNvPr id="5" name="日期占位符 4">
            <a:extLst>
              <a:ext uri="{FF2B5EF4-FFF2-40B4-BE49-F238E27FC236}">
                <a16:creationId xmlns:a16="http://schemas.microsoft.com/office/drawing/2014/main" id="{6FD0BF00-06ED-CB1F-E106-7ADD4945BE88}"/>
              </a:ext>
            </a:extLst>
          </p:cNvPr>
          <p:cNvSpPr>
            <a:spLocks noGrp="1"/>
          </p:cNvSpPr>
          <p:nvPr>
            <p:ph type="dt" sz="half" idx="10"/>
          </p:nvPr>
        </p:nvSpPr>
        <p:spPr>
          <a:xfrm>
            <a:off x="838200" y="6356350"/>
            <a:ext cx="2743200" cy="365125"/>
          </a:xfrm>
          <a:prstGeom prst="rect">
            <a:avLst/>
          </a:prstGeom>
        </p:spPr>
        <p:txBody>
          <a:bodyPr>
            <a:normAutofit/>
          </a:bodyPr>
          <a:lstStyle/>
          <a:p>
            <a:fld id="{24E8757F-4DB8-48F0-A942-40D97DA3E3E3}" type="datetimeFigureOut">
              <a:rPr lang="vi-VN" altLang="vi-VN" sz="1600" smtClean="0">
                <a:latin typeface="Noto Sans"/>
                <a:ea typeface="Noto Sans"/>
              </a:rPr>
              <a:t>09/09/2025</a:t>
            </a:fld>
            <a:endParaRPr lang="zh-CN" altLang="en-US"/>
          </a:p>
        </p:txBody>
      </p:sp>
      <p:sp>
        <p:nvSpPr>
          <p:cNvPr id="6" name="页脚占位符 5">
            <a:extLst>
              <a:ext uri="{FF2B5EF4-FFF2-40B4-BE49-F238E27FC236}">
                <a16:creationId xmlns:a16="http://schemas.microsoft.com/office/drawing/2014/main" id="{C52C1907-9F00-CA48-7D24-0791D6C631F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1E4AC63-0507-87E5-E78A-C69B091DE4BF}"/>
              </a:ext>
            </a:extLst>
          </p:cNvPr>
          <p:cNvSpPr>
            <a:spLocks noGrp="1"/>
          </p:cNvSpPr>
          <p:nvPr>
            <p:ph type="sldNum" sz="quarter" idx="12"/>
          </p:nvPr>
        </p:nvSpPr>
        <p:spPr>
          <a:xfrm>
            <a:off x="8610600" y="6356350"/>
            <a:ext cx="2743200" cy="365125"/>
          </a:xfrm>
          <a:prstGeom prst="rect">
            <a:avLst/>
          </a:prstGeom>
        </p:spPr>
        <p:txBody>
          <a:bodyPr>
            <a:normAutofit lnSpcReduction="20000"/>
          </a:bodyPr>
          <a:lstStyle/>
          <a:p>
            <a:fld id="{1C3E11B6-0221-4869-A09C-BBC1E3EAEDD6}" type="slidenum">
              <a:rPr lang="vi-VN" altLang="vi-VN" smtClean="0">
                <a:latin typeface="Noto Sans"/>
                <a:ea typeface="Noto Sans"/>
              </a:rPr>
              <a:t>‹#›</a:t>
            </a:fld>
            <a:endParaRPr lang="zh-CN" altLang="en-US"/>
          </a:p>
        </p:txBody>
      </p:sp>
    </p:spTree>
    <p:extLst>
      <p:ext uri="{BB962C8B-B14F-4D97-AF65-F5344CB8AC3E}">
        <p14:creationId xmlns:p14="http://schemas.microsoft.com/office/powerpoint/2010/main" val="8105651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3956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0.jp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A38D6A-893E-921F-7D17-6FE6D54B73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图形">
            <a:extLst>
              <a:ext uri="{FF2B5EF4-FFF2-40B4-BE49-F238E27FC236}">
                <a16:creationId xmlns:a16="http://schemas.microsoft.com/office/drawing/2014/main" id="{580A6EA3-A948-CB9F-4823-72F851626F74}"/>
              </a:ext>
            </a:extLst>
          </p:cNvPr>
          <p:cNvSpPr txBox="1"/>
          <p:nvPr/>
        </p:nvSpPr>
        <p:spPr>
          <a:xfrm>
            <a:off x="1014972" y="2856433"/>
            <a:ext cx="9904208" cy="1620143"/>
          </a:xfrm>
          <a:prstGeom prst="rect">
            <a:avLst/>
          </a:prstGeom>
          <a:noFill/>
        </p:spPr>
        <p:txBody>
          <a:bodyPr wrap="square" rtlCol="0">
            <a:noAutofit/>
          </a:bodyPr>
          <a:lstStyle/>
          <a:p>
            <a:pPr algn="ctr">
              <a:lnSpc>
                <a:spcPct val="90000"/>
              </a:lnSpc>
            </a:pPr>
            <a:r>
              <a:rPr lang="en-US" sz="4000" b="1" dirty="0">
                <a:solidFill>
                  <a:schemeClr val="bg1"/>
                </a:solidFill>
                <a:latin typeface="Times New Roman" panose="02020603050405020304" pitchFamily="18" charset="0"/>
                <a:cs typeface="Times New Roman" panose="02020603050405020304" pitchFamily="18" charset="0"/>
              </a:rPr>
              <a:t>“</a:t>
            </a:r>
            <a:r>
              <a:rPr lang="en-US" sz="4000" b="1" dirty="0" err="1">
                <a:solidFill>
                  <a:schemeClr val="bg1"/>
                </a:solidFill>
                <a:latin typeface="Times New Roman" panose="02020603050405020304" pitchFamily="18" charset="0"/>
                <a:cs typeface="Times New Roman" panose="02020603050405020304" pitchFamily="18" charset="0"/>
              </a:rPr>
              <a:t>Giải</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pháp</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đẩy</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mạnh</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tăng</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cường</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liên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kết</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trao</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đổi</a:t>
            </a:r>
            <a:r>
              <a:rPr lang="en-US" sz="4000" b="1" dirty="0">
                <a:solidFill>
                  <a:schemeClr val="bg1"/>
                </a:solidFill>
                <a:latin typeface="Times New Roman" panose="02020603050405020304" pitchFamily="18" charset="0"/>
                <a:cs typeface="Times New Roman" panose="02020603050405020304" pitchFamily="18" charset="0"/>
              </a:rPr>
              <a:t>, chia </a:t>
            </a:r>
            <a:r>
              <a:rPr lang="en-US" sz="4000" b="1" dirty="0" err="1">
                <a:solidFill>
                  <a:schemeClr val="bg1"/>
                </a:solidFill>
                <a:latin typeface="Times New Roman" panose="02020603050405020304" pitchFamily="18" charset="0"/>
                <a:cs typeface="Times New Roman" panose="02020603050405020304" pitchFamily="18" charset="0"/>
              </a:rPr>
              <a:t>sẻ</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thông</a:t>
            </a:r>
            <a:r>
              <a:rPr lang="en-US" sz="4000" b="1" dirty="0">
                <a:solidFill>
                  <a:schemeClr val="bg1"/>
                </a:solidFill>
                <a:latin typeface="Times New Roman" panose="02020603050405020304" pitchFamily="18" charset="0"/>
                <a:cs typeface="Times New Roman" panose="02020603050405020304" pitchFamily="18" charset="0"/>
              </a:rPr>
              <a:t> tin </a:t>
            </a:r>
            <a:r>
              <a:rPr lang="en-US" sz="4000" b="1" dirty="0" err="1">
                <a:solidFill>
                  <a:schemeClr val="bg1"/>
                </a:solidFill>
                <a:latin typeface="Times New Roman" panose="02020603050405020304" pitchFamily="18" charset="0"/>
                <a:cs typeface="Times New Roman" panose="02020603050405020304" pitchFamily="18" charset="0"/>
              </a:rPr>
              <a:t>dữ</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liệu</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về</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bảo</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tồn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thiên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nhiên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và</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đa</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dạng</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sinh</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học</a:t>
            </a:r>
            <a:r>
              <a:rPr lang="en-US" sz="4000" b="1" dirty="0">
                <a:solidFill>
                  <a:schemeClr val="bg1"/>
                </a:solidFill>
                <a:latin typeface="Times New Roman" panose="02020603050405020304" pitchFamily="18" charset="0"/>
                <a:cs typeface="Times New Roman" panose="02020603050405020304" pitchFamily="18" charset="0"/>
              </a:rPr>
              <a:t>”</a:t>
            </a:r>
            <a:endParaRPr lang="vi-VN" altLang="vi-VN" sz="4000" spc="-1000" dirty="0">
              <a:solidFill>
                <a:schemeClr val="bg1"/>
              </a:solidFill>
              <a:latin typeface="Times New Roman" panose="02020603050405020304" pitchFamily="18" charset="0"/>
              <a:ea typeface="Noto Sans"/>
              <a:cs typeface="Times New Roman" panose="02020603050405020304" pitchFamily="18" charset="0"/>
              <a:sym typeface="思源黑体 CN Medium" panose="020B0600000000000000" pitchFamily="34" charset="-122"/>
            </a:endParaRPr>
          </a:p>
        </p:txBody>
      </p:sp>
      <p:sp>
        <p:nvSpPr>
          <p:cNvPr id="4" name="图形">
            <a:extLst>
              <a:ext uri="{FF2B5EF4-FFF2-40B4-BE49-F238E27FC236}">
                <a16:creationId xmlns:a16="http://schemas.microsoft.com/office/drawing/2014/main" id="{AB08B705-36F4-051B-D632-2E42E87D2263}"/>
              </a:ext>
            </a:extLst>
          </p:cNvPr>
          <p:cNvSpPr txBox="1"/>
          <p:nvPr/>
        </p:nvSpPr>
        <p:spPr>
          <a:xfrm>
            <a:off x="1353999" y="1913433"/>
            <a:ext cx="9226154" cy="467991"/>
          </a:xfrm>
          <a:prstGeom prst="rect">
            <a:avLst/>
          </a:prstGeom>
          <a:noFill/>
        </p:spPr>
        <p:txBody>
          <a:bodyPr wrap="square" rtlCol="0">
            <a:noAutofit/>
          </a:bodyPr>
          <a:lstStyle/>
          <a:p>
            <a:pPr algn="ctr">
              <a:lnSpc>
                <a:spcPct val="90000"/>
              </a:lnSpc>
            </a:pPr>
            <a:r>
              <a:rPr lang="en-US" sz="4500" b="1" dirty="0">
                <a:solidFill>
                  <a:srgbClr val="FFFF00"/>
                </a:solidFill>
                <a:latin typeface="Times New Roman" panose="02020603050405020304" pitchFamily="18" charset="0"/>
                <a:cs typeface="Times New Roman" panose="02020603050405020304" pitchFamily="18" charset="0"/>
              </a:rPr>
              <a:t>BÁO CÁO </a:t>
            </a:r>
            <a:r>
              <a:rPr lang="en-US" sz="4300" b="1" dirty="0">
                <a:solidFill>
                  <a:srgbClr val="FFFF00"/>
                </a:solidFill>
                <a:latin typeface="Times New Roman" panose="02020603050405020304" pitchFamily="18" charset="0"/>
                <a:cs typeface="Times New Roman" panose="02020603050405020304" pitchFamily="18" charset="0"/>
              </a:rPr>
              <a:t>THAM</a:t>
            </a:r>
            <a:r>
              <a:rPr lang="en-US" sz="4500" b="1" dirty="0">
                <a:solidFill>
                  <a:srgbClr val="FFFF00"/>
                </a:solidFill>
                <a:latin typeface="Times New Roman" panose="02020603050405020304" pitchFamily="18" charset="0"/>
                <a:cs typeface="Times New Roman" panose="02020603050405020304" pitchFamily="18" charset="0"/>
              </a:rPr>
              <a:t> LUẬN</a:t>
            </a:r>
            <a:endParaRPr lang="vi-VN" altLang="vi-VN" sz="4500" b="1" spc="-1000" dirty="0">
              <a:solidFill>
                <a:srgbClr val="FFFF00"/>
              </a:solidFill>
              <a:latin typeface="Times New Roman" panose="02020603050405020304" pitchFamily="18" charset="0"/>
              <a:ea typeface="Noto Sans"/>
              <a:cs typeface="Times New Roman" panose="02020603050405020304" pitchFamily="18" charset="0"/>
              <a:sym typeface="思源黑体 CN Medium" panose="020B0600000000000000" pitchFamily="34" charset="-122"/>
            </a:endParaRPr>
          </a:p>
        </p:txBody>
      </p:sp>
      <p:sp>
        <p:nvSpPr>
          <p:cNvPr id="2" name="图形">
            <a:extLst>
              <a:ext uri="{FF2B5EF4-FFF2-40B4-BE49-F238E27FC236}">
                <a16:creationId xmlns:a16="http://schemas.microsoft.com/office/drawing/2014/main" id="{88DFC840-D4CE-E4CE-199A-F0AECC3F0AE1}"/>
              </a:ext>
            </a:extLst>
          </p:cNvPr>
          <p:cNvSpPr txBox="1"/>
          <p:nvPr/>
        </p:nvSpPr>
        <p:spPr>
          <a:xfrm>
            <a:off x="1471895" y="124895"/>
            <a:ext cx="9226154" cy="467991"/>
          </a:xfrm>
          <a:prstGeom prst="rect">
            <a:avLst/>
          </a:prstGeom>
          <a:noFill/>
        </p:spPr>
        <p:txBody>
          <a:bodyPr wrap="square" rtlCol="0">
            <a:noAutofit/>
          </a:bodyPr>
          <a:lstStyle/>
          <a:p>
            <a:pPr algn="ctr">
              <a:lnSpc>
                <a:spcPct val="90000"/>
              </a:lnSpc>
            </a:pPr>
            <a:r>
              <a:rPr lang="en-US" sz="2000" b="1" dirty="0">
                <a:solidFill>
                  <a:schemeClr val="bg1"/>
                </a:solidFill>
                <a:latin typeface="Times New Roman" panose="02020603050405020304" pitchFamily="18" charset="0"/>
                <a:cs typeface="Times New Roman" panose="02020603050405020304" pitchFamily="18" charset="0"/>
              </a:rPr>
              <a:t>SỞ NÔNG NGHIỆP VÀ MÔI TRƯỜNG KHÁNH HÒA</a:t>
            </a:r>
            <a:endParaRPr lang="vi-VN" altLang="vi-VN" sz="2000" b="1" spc="-1000" dirty="0">
              <a:solidFill>
                <a:schemeClr val="bg1"/>
              </a:solidFill>
              <a:latin typeface="Times New Roman" panose="02020603050405020304" pitchFamily="18" charset="0"/>
              <a:ea typeface="Noto Sans"/>
              <a:cs typeface="Times New Roman" panose="02020603050405020304" pitchFamily="18" charset="0"/>
              <a:sym typeface="思源黑体 CN Medium" panose="020B0600000000000000" pitchFamily="34" charset="-122"/>
            </a:endParaRPr>
          </a:p>
        </p:txBody>
      </p:sp>
      <p:sp>
        <p:nvSpPr>
          <p:cNvPr id="9" name="图形">
            <a:extLst>
              <a:ext uri="{FF2B5EF4-FFF2-40B4-BE49-F238E27FC236}">
                <a16:creationId xmlns:a16="http://schemas.microsoft.com/office/drawing/2014/main" id="{E87C82AA-FAAB-7875-4C0F-754DD17CD318}"/>
              </a:ext>
            </a:extLst>
          </p:cNvPr>
          <p:cNvSpPr txBox="1"/>
          <p:nvPr/>
        </p:nvSpPr>
        <p:spPr>
          <a:xfrm>
            <a:off x="1482923" y="510166"/>
            <a:ext cx="9226154" cy="467991"/>
          </a:xfrm>
          <a:prstGeom prst="rect">
            <a:avLst/>
          </a:prstGeom>
          <a:noFill/>
        </p:spPr>
        <p:txBody>
          <a:bodyPr wrap="square" rtlCol="0">
            <a:noAutofit/>
          </a:bodyPr>
          <a:lstStyle/>
          <a:p>
            <a:pPr algn="ctr">
              <a:lnSpc>
                <a:spcPct val="90000"/>
              </a:lnSpc>
            </a:pPr>
            <a:r>
              <a:rPr lang="en-US" sz="2000" b="1" dirty="0">
                <a:solidFill>
                  <a:srgbClr val="FFFF00"/>
                </a:solidFill>
                <a:latin typeface="Times New Roman" panose="02020603050405020304" pitchFamily="18" charset="0"/>
                <a:cs typeface="Times New Roman" panose="02020603050405020304" pitchFamily="18" charset="0"/>
              </a:rPr>
              <a:t>BAN QUẢN LÝ KHU BẢO TỒN THIÊN NHIÊN HÒN BÀ</a:t>
            </a:r>
            <a:endParaRPr lang="vi-VN" altLang="vi-VN" sz="2000" b="1" spc="-1000" dirty="0">
              <a:solidFill>
                <a:srgbClr val="FFFF00"/>
              </a:solidFill>
              <a:latin typeface="Times New Roman" panose="02020603050405020304" pitchFamily="18" charset="0"/>
              <a:ea typeface="Noto Sans"/>
              <a:cs typeface="Times New Roman" panose="02020603050405020304" pitchFamily="18" charset="0"/>
              <a:sym typeface="思源黑体 CN Medium" panose="020B0600000000000000" pitchFamily="34" charset="-122"/>
            </a:endParaRPr>
          </a:p>
        </p:txBody>
      </p:sp>
      <p:sp>
        <p:nvSpPr>
          <p:cNvPr id="11" name="图形">
            <a:extLst>
              <a:ext uri="{FF2B5EF4-FFF2-40B4-BE49-F238E27FC236}">
                <a16:creationId xmlns:a16="http://schemas.microsoft.com/office/drawing/2014/main" id="{937A3101-80A3-76E2-0934-7CA37ECF9FC5}"/>
              </a:ext>
            </a:extLst>
          </p:cNvPr>
          <p:cNvSpPr txBox="1"/>
          <p:nvPr/>
        </p:nvSpPr>
        <p:spPr>
          <a:xfrm>
            <a:off x="1353999" y="6280340"/>
            <a:ext cx="9226154" cy="467991"/>
          </a:xfrm>
          <a:prstGeom prst="rect">
            <a:avLst/>
          </a:prstGeom>
          <a:noFill/>
        </p:spPr>
        <p:txBody>
          <a:bodyPr wrap="square" rtlCol="0">
            <a:noAutofit/>
          </a:bodyPr>
          <a:lstStyle/>
          <a:p>
            <a:pPr algn="ctr">
              <a:lnSpc>
                <a:spcPct val="90000"/>
              </a:lnSpc>
            </a:pPr>
            <a:r>
              <a:rPr lang="en-US" sz="2000" b="1" dirty="0">
                <a:solidFill>
                  <a:schemeClr val="bg1"/>
                </a:solidFill>
                <a:latin typeface="Times New Roman" panose="02020603050405020304" pitchFamily="18" charset="0"/>
                <a:cs typeface="Times New Roman" panose="02020603050405020304" pitchFamily="18" charset="0"/>
              </a:rPr>
              <a:t>Khánh </a:t>
            </a:r>
            <a:r>
              <a:rPr lang="en-US" sz="2000" b="1" dirty="0" err="1">
                <a:solidFill>
                  <a:schemeClr val="bg1"/>
                </a:solidFill>
                <a:latin typeface="Times New Roman" panose="02020603050405020304" pitchFamily="18" charset="0"/>
                <a:cs typeface="Times New Roman" panose="02020603050405020304" pitchFamily="18" charset="0"/>
              </a:rPr>
              <a:t>Hòa</a:t>
            </a:r>
            <a:r>
              <a:rPr lang="en-US" sz="2000" b="1" dirty="0">
                <a:solidFill>
                  <a:schemeClr val="bg1"/>
                </a:solidFill>
                <a:latin typeface="Times New Roman" panose="02020603050405020304" pitchFamily="18" charset="0"/>
                <a:cs typeface="Times New Roman" panose="02020603050405020304" pitchFamily="18" charset="0"/>
              </a:rPr>
              <a:t>, 2025</a:t>
            </a:r>
            <a:endParaRPr lang="vi-VN" altLang="vi-VN" sz="2000" b="1" spc="-1000" dirty="0">
              <a:solidFill>
                <a:schemeClr val="bg1"/>
              </a:solidFill>
              <a:latin typeface="Times New Roman" panose="02020603050405020304" pitchFamily="18" charset="0"/>
              <a:ea typeface="Noto Sans"/>
              <a:cs typeface="Times New Roman" panose="02020603050405020304" pitchFamily="18" charset="0"/>
              <a:sym typeface="思源黑体 CN Medium" panose="020B0600000000000000" pitchFamily="34" charset="-122"/>
            </a:endParaRPr>
          </a:p>
        </p:txBody>
      </p:sp>
    </p:spTree>
    <p:extLst>
      <p:ext uri="{BB962C8B-B14F-4D97-AF65-F5344CB8AC3E}">
        <p14:creationId xmlns:p14="http://schemas.microsoft.com/office/powerpoint/2010/main" val="37484725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D2454-4B54-27B5-3A29-14559C7670B3}"/>
            </a:ext>
          </a:extLst>
        </p:cNvPr>
        <p:cNvGrpSpPr/>
        <p:nvPr/>
      </p:nvGrpSpPr>
      <p:grpSpPr>
        <a:xfrm>
          <a:off x="0" y="0"/>
          <a:ext cx="0" cy="0"/>
          <a:chOff x="0" y="0"/>
          <a:chExt cx="0" cy="0"/>
        </a:xfrm>
      </p:grpSpPr>
      <p:sp>
        <p:nvSpPr>
          <p:cNvPr id="3" name="文本框 2">
            <a:extLst>
              <a:ext uri="{FF2B5EF4-FFF2-40B4-BE49-F238E27FC236}">
                <a16:creationId xmlns:a16="http://schemas.microsoft.com/office/drawing/2014/main" id="{A37FB866-48EB-44DC-CF9F-E6808C0CB6BA}"/>
              </a:ext>
            </a:extLst>
          </p:cNvPr>
          <p:cNvSpPr txBox="1"/>
          <p:nvPr/>
        </p:nvSpPr>
        <p:spPr>
          <a:xfrm>
            <a:off x="1122680" y="1120843"/>
            <a:ext cx="10085012" cy="2265027"/>
          </a:xfrm>
          <a:prstGeom prst="rect">
            <a:avLst/>
          </a:prstGeom>
          <a:noFill/>
        </p:spPr>
        <p:txBody>
          <a:bodyPr wrap="square" rtlCol="0">
            <a:noAutofit/>
          </a:bodyPr>
          <a:lstStyle/>
          <a:p>
            <a:pPr marL="285750" indent="-285750" algn="just">
              <a:spcBef>
                <a:spcPts val="600"/>
              </a:spcBef>
              <a:spcAft>
                <a:spcPts val="600"/>
              </a:spcAft>
              <a:buFont typeface="Wingdings" panose="05000000000000000000" pitchFamily="2" charset="2"/>
              <a:buChar char="Ø"/>
            </a:pPr>
            <a:r>
              <a:rPr lang="vi-VN" sz="2000" dirty="0">
                <a:latin typeface="Times New Roman" panose="02020603050405020304" pitchFamily="18" charset="0"/>
                <a:cs typeface="Times New Roman" panose="02020603050405020304" pitchFamily="18" charset="0"/>
              </a:rPr>
              <a:t>Kết quả điều tra, thống kê, lập bảng danh lục thực vật Khu bảo thiên nhiên Hòn Bà có </a:t>
            </a:r>
            <a:r>
              <a:rPr lang="en-US" sz="2000" dirty="0">
                <a:latin typeface="Times New Roman" panose="02020603050405020304" pitchFamily="18" charset="0"/>
                <a:cs typeface="Times New Roman" panose="02020603050405020304" pitchFamily="18" charset="0"/>
              </a:rPr>
              <a:t>1445</a:t>
            </a:r>
            <a:r>
              <a:rPr lang="vi-VN" sz="2000" dirty="0">
                <a:latin typeface="Times New Roman" panose="02020603050405020304" pitchFamily="18" charset="0"/>
                <a:cs typeface="Times New Roman" panose="02020603050405020304" pitchFamily="18" charset="0"/>
              </a:rPr>
              <a:t> loài thuộc </a:t>
            </a:r>
            <a:r>
              <a:rPr lang="en-US" sz="2000" dirty="0">
                <a:latin typeface="Times New Roman" panose="02020603050405020304" pitchFamily="18" charset="0"/>
                <a:cs typeface="Times New Roman" panose="02020603050405020304" pitchFamily="18" charset="0"/>
              </a:rPr>
              <a:t>708</a:t>
            </a:r>
            <a:r>
              <a:rPr lang="vi-VN" sz="2000" dirty="0">
                <a:latin typeface="Times New Roman" panose="02020603050405020304" pitchFamily="18" charset="0"/>
                <a:cs typeface="Times New Roman" panose="02020603050405020304" pitchFamily="18" charset="0"/>
              </a:rPr>
              <a:t> chi và </a:t>
            </a:r>
            <a:r>
              <a:rPr lang="en-US" sz="2000" dirty="0">
                <a:latin typeface="Times New Roman" panose="02020603050405020304" pitchFamily="18" charset="0"/>
                <a:cs typeface="Times New Roman" panose="02020603050405020304" pitchFamily="18" charset="0"/>
              </a:rPr>
              <a:t>174 </a:t>
            </a:r>
            <a:r>
              <a:rPr lang="vi-VN" sz="2000" dirty="0">
                <a:latin typeface="Times New Roman" panose="02020603050405020304" pitchFamily="18" charset="0"/>
                <a:cs typeface="Times New Roman" panose="02020603050405020304" pitchFamily="18" charset="0"/>
              </a:rPr>
              <a:t>họ trong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ngành Thông đất (</a:t>
            </a:r>
            <a:r>
              <a:rPr lang="en-US" sz="2000" dirty="0" err="1">
                <a:latin typeface="Times New Roman" panose="02020603050405020304" pitchFamily="18" charset="0"/>
                <a:cs typeface="Times New Roman" panose="02020603050405020304" pitchFamily="18" charset="0"/>
              </a:rPr>
              <a:t>Lycopodiophyta</a:t>
            </a:r>
            <a:r>
              <a:rPr lang="vi-VN" sz="2000" dirty="0">
                <a:latin typeface="Times New Roman" panose="02020603050405020304" pitchFamily="18" charset="0"/>
                <a:cs typeface="Times New Roman" panose="02020603050405020304" pitchFamily="18" charset="0"/>
              </a:rPr>
              <a:t>), ngành Dương xỉ (Polyopodiophyta), ngành hạt </a:t>
            </a:r>
            <a:r>
              <a:rPr lang="en-US" sz="2000" dirty="0">
                <a:latin typeface="Times New Roman" panose="02020603050405020304" pitchFamily="18" charset="0"/>
                <a:cs typeface="Times New Roman" panose="02020603050405020304" pitchFamily="18" charset="0"/>
              </a:rPr>
              <a:t>T</a:t>
            </a:r>
            <a:r>
              <a:rPr lang="vi-VN" sz="2000" dirty="0">
                <a:latin typeface="Times New Roman" panose="02020603050405020304" pitchFamily="18" charset="0"/>
                <a:cs typeface="Times New Roman" panose="02020603050405020304" pitchFamily="18" charset="0"/>
              </a:rPr>
              <a:t>rần (Gymnosperm</a:t>
            </a:r>
            <a:r>
              <a:rPr lang="en-US" sz="2000" dirty="0">
                <a:latin typeface="Times New Roman" panose="02020603050405020304" pitchFamily="18" charset="0"/>
                <a:cs typeface="Times New Roman" panose="02020603050405020304" pitchFamily="18" charset="0"/>
              </a:rPr>
              <a:t>ae</a:t>
            </a:r>
            <a:r>
              <a:rPr lang="vi-VN" sz="2000" dirty="0">
                <a:latin typeface="Times New Roman" panose="02020603050405020304" pitchFamily="18" charset="0"/>
                <a:cs typeface="Times New Roman" panose="02020603050405020304" pitchFamily="18" charset="0"/>
              </a:rPr>
              <a:t>) và ngành hạt Kín (Angiosperma</a:t>
            </a:r>
            <a:r>
              <a:rPr lang="en-US" sz="2000" dirty="0">
                <a:latin typeface="Times New Roman" panose="02020603050405020304" pitchFamily="18" charset="0"/>
                <a:cs typeface="Times New Roman" panose="02020603050405020304" pitchFamily="18" charset="0"/>
              </a:rPr>
              <a:t>e</a:t>
            </a:r>
            <a:r>
              <a:rPr lang="vi-VN"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pPr marL="285750" indent="-285750" algn="just">
              <a:spcBef>
                <a:spcPts val="600"/>
              </a:spcBef>
              <a:spcAft>
                <a:spcPts val="600"/>
              </a:spcAft>
              <a:buFont typeface="Wingdings" panose="05000000000000000000" pitchFamily="2" charset="2"/>
              <a:buChar char="Ø"/>
            </a:pPr>
            <a:endParaRPr lang="en-US" sz="2000" dirty="0">
              <a:latin typeface="Times New Roman" panose="02020603050405020304" pitchFamily="18" charset="0"/>
              <a:cs typeface="Times New Roman" panose="02020603050405020304" pitchFamily="18" charset="0"/>
            </a:endParaRPr>
          </a:p>
          <a:p>
            <a:pPr marL="285750" indent="-285750" algn="just">
              <a:spcBef>
                <a:spcPts val="600"/>
              </a:spcBef>
              <a:spcAft>
                <a:spcPts val="600"/>
              </a:spcAft>
              <a:buFont typeface="Wingdings" panose="05000000000000000000" pitchFamily="2" charset="2"/>
              <a:buChar char="Ø"/>
            </a:pPr>
            <a:endParaRPr lang="en-US" sz="2000" dirty="0">
              <a:latin typeface="Times New Roman" panose="02020603050405020304" pitchFamily="18" charset="0"/>
              <a:cs typeface="Times New Roman" panose="02020603050405020304" pitchFamily="18" charset="0"/>
            </a:endParaRPr>
          </a:p>
          <a:p>
            <a:pPr marL="285750" indent="-285750" algn="just">
              <a:spcBef>
                <a:spcPts val="600"/>
              </a:spcBef>
              <a:spcAft>
                <a:spcPts val="600"/>
              </a:spcAft>
              <a:buFont typeface="Wingdings" panose="05000000000000000000" pitchFamily="2" charset="2"/>
              <a:buChar char="Ø"/>
            </a:pPr>
            <a:endParaRPr lang="en-US" sz="2000" dirty="0">
              <a:latin typeface="Times New Roman" panose="02020603050405020304" pitchFamily="18" charset="0"/>
              <a:cs typeface="Times New Roman" panose="02020603050405020304" pitchFamily="18" charset="0"/>
            </a:endParaRPr>
          </a:p>
          <a:p>
            <a:pPr marL="285750" indent="-285750" algn="just">
              <a:spcBef>
                <a:spcPts val="600"/>
              </a:spcBef>
              <a:spcAft>
                <a:spcPts val="600"/>
              </a:spcAft>
              <a:buFont typeface="Wingdings" panose="05000000000000000000" pitchFamily="2" charset="2"/>
              <a:buChar char="Ø"/>
            </a:pPr>
            <a:endParaRPr lang="en-US" sz="2000" dirty="0">
              <a:latin typeface="Times New Roman" panose="02020603050405020304" pitchFamily="18" charset="0"/>
              <a:cs typeface="Times New Roman" panose="02020603050405020304" pitchFamily="18" charset="0"/>
            </a:endParaRPr>
          </a:p>
          <a:p>
            <a:pPr marL="285750" indent="-285750" algn="just">
              <a:spcBef>
                <a:spcPts val="600"/>
              </a:spcBef>
              <a:spcAft>
                <a:spcPts val="600"/>
              </a:spcAft>
              <a:buFont typeface="Wingdings" panose="05000000000000000000" pitchFamily="2" charset="2"/>
              <a:buChar char="Ø"/>
            </a:pPr>
            <a:endParaRPr lang="en-US" sz="2000" dirty="0">
              <a:latin typeface="Times New Roman" panose="02020603050405020304" pitchFamily="18" charset="0"/>
              <a:cs typeface="Times New Roman" panose="02020603050405020304" pitchFamily="18" charset="0"/>
            </a:endParaRPr>
          </a:p>
          <a:p>
            <a:pPr marL="285750" indent="-285750" algn="just">
              <a:spcBef>
                <a:spcPts val="600"/>
              </a:spcBef>
              <a:spcAft>
                <a:spcPts val="600"/>
              </a:spcAft>
              <a:buFont typeface="Wingdings" panose="05000000000000000000" pitchFamily="2" charset="2"/>
              <a:buChar char="Ø"/>
            </a:pPr>
            <a:endParaRPr lang="en-US" sz="2000" dirty="0">
              <a:latin typeface="Times New Roman" panose="02020603050405020304" pitchFamily="18" charset="0"/>
              <a:cs typeface="Times New Roman" panose="02020603050405020304" pitchFamily="18" charset="0"/>
            </a:endParaRPr>
          </a:p>
          <a:p>
            <a:pPr marL="285750" indent="-285750" algn="just">
              <a:spcBef>
                <a:spcPts val="600"/>
              </a:spcBef>
              <a:spcAft>
                <a:spcPts val="600"/>
              </a:spcAft>
              <a:buFont typeface="Wingdings" panose="05000000000000000000" pitchFamily="2" charset="2"/>
              <a:buChar char="Ø"/>
            </a:pPr>
            <a:r>
              <a:rPr lang="en-US" sz="2000" dirty="0" err="1">
                <a:latin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liệu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ánh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tồn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Hòn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cao</a:t>
            </a:r>
            <a:r>
              <a:rPr lang="en-US" sz="2000" dirty="0">
                <a:latin typeface="Times New Roman" panose="02020603050405020304" pitchFamily="18" charset="0"/>
                <a:cs typeface="Times New Roman" panose="02020603050405020304" pitchFamily="18" charset="0"/>
              </a:rPr>
              <a:t>. Các </a:t>
            </a:r>
            <a:r>
              <a:rPr lang="en-US" sz="2000" dirty="0" err="1">
                <a:latin typeface="Times New Roman" panose="02020603050405020304" pitchFamily="18" charset="0"/>
                <a:cs typeface="Times New Roman" panose="02020603050405020304" pitchFamily="18" charset="0"/>
              </a:rPr>
              <a:t>ngành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chiếm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trò</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nhau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nhưng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chiếm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ưu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thế</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lớn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1347 </a:t>
            </a:r>
            <a:r>
              <a:rPr lang="en-US" sz="2000" dirty="0" err="1">
                <a:latin typeface="Times New Roman" panose="02020603050405020304" pitchFamily="18" charset="0"/>
                <a:cs typeface="Times New Roman" panose="02020603050405020304" pitchFamily="18" charset="0"/>
              </a:rPr>
              <a:t>loài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chiếm</a:t>
            </a:r>
            <a:r>
              <a:rPr lang="en-US" sz="2000" dirty="0">
                <a:latin typeface="Times New Roman" panose="02020603050405020304" pitchFamily="18" charset="0"/>
                <a:cs typeface="Times New Roman" panose="02020603050405020304" pitchFamily="18" charset="0"/>
              </a:rPr>
              <a:t> 93,2 % </a:t>
            </a:r>
            <a:r>
              <a:rPr lang="en-US" sz="2000" dirty="0" err="1">
                <a:latin typeface="Times New Roman" panose="02020603050405020304" pitchFamily="18" charset="0"/>
                <a:cs typeface="Times New Roman" panose="02020603050405020304" pitchFamily="18" charset="0"/>
              </a:rPr>
              <a:t>tổng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loài</a:t>
            </a:r>
            <a:r>
              <a:rPr lang="en-US" sz="2000" dirty="0">
                <a:latin typeface="Times New Roman" panose="02020603050405020304" pitchFamily="18" charset="0"/>
                <a:cs typeface="Times New Roman" panose="02020603050405020304" pitchFamily="18" charset="0"/>
              </a:rPr>
              <a:t>).</a:t>
            </a:r>
          </a:p>
          <a:p>
            <a:pPr marL="285750" indent="-285750" algn="just">
              <a:spcBef>
                <a:spcPts val="600"/>
              </a:spcBef>
              <a:spcAft>
                <a:spcPts val="600"/>
              </a:spcAft>
              <a:buFont typeface="Wingdings" panose="05000000000000000000" pitchFamily="2" charset="2"/>
              <a:buChar char="Ø"/>
            </a:pPr>
            <a:endParaRPr lang="en-US" sz="1400" dirty="0">
              <a:latin typeface="+mj-lt"/>
            </a:endParaRPr>
          </a:p>
        </p:txBody>
      </p:sp>
      <p:sp>
        <p:nvSpPr>
          <p:cNvPr id="5" name="文本框 1">
            <a:extLst>
              <a:ext uri="{FF2B5EF4-FFF2-40B4-BE49-F238E27FC236}">
                <a16:creationId xmlns:a16="http://schemas.microsoft.com/office/drawing/2014/main" id="{0BAAA8EB-4937-C966-0E89-23214D022A88}"/>
              </a:ext>
            </a:extLst>
          </p:cNvPr>
          <p:cNvSpPr txBox="1"/>
          <p:nvPr/>
        </p:nvSpPr>
        <p:spPr>
          <a:xfrm>
            <a:off x="3251098" y="443350"/>
            <a:ext cx="5943600" cy="564950"/>
          </a:xfrm>
          <a:prstGeom prst="rect">
            <a:avLst/>
          </a:prstGeom>
          <a:noFill/>
        </p:spPr>
        <p:txBody>
          <a:bodyPr wrap="square" rtlCol="0" anchor="t">
            <a:noAutofit/>
          </a:bodyPr>
          <a:lstStyle/>
          <a:p>
            <a:pPr algn="ctr"/>
            <a:r>
              <a:rPr lang="en-US" sz="2700" b="1" dirty="0" err="1">
                <a:solidFill>
                  <a:srgbClr val="FF0000"/>
                </a:solidFill>
                <a:latin typeface="Times New Roman" panose="02020603050405020304" pitchFamily="18" charset="0"/>
                <a:cs typeface="Times New Roman" panose="02020603050405020304" pitchFamily="18" charset="0"/>
              </a:rPr>
              <a:t>Đa</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dạng</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thực</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vật</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rừng</a:t>
            </a:r>
            <a:endParaRPr lang="vi-VN" altLang="vi-VN" sz="2700" b="1" dirty="0">
              <a:solidFill>
                <a:srgbClr val="FF0000"/>
              </a:solidFill>
              <a:latin typeface="Times New Roman" panose="02020603050405020304" pitchFamily="18" charset="0"/>
              <a:ea typeface="Noto Sans"/>
              <a:cs typeface="Times New Roman" panose="02020603050405020304" pitchFamily="18" charset="0"/>
              <a:sym typeface="+mn-lt"/>
            </a:endParaRPr>
          </a:p>
        </p:txBody>
      </p:sp>
      <p:graphicFrame>
        <p:nvGraphicFramePr>
          <p:cNvPr id="6" name="Table 5">
            <a:extLst>
              <a:ext uri="{FF2B5EF4-FFF2-40B4-BE49-F238E27FC236}">
                <a16:creationId xmlns:a16="http://schemas.microsoft.com/office/drawing/2014/main" id="{A0041D29-E05F-5243-A291-D27BF3F3A262}"/>
              </a:ext>
            </a:extLst>
          </p:cNvPr>
          <p:cNvGraphicFramePr>
            <a:graphicFrameLocks noGrp="1"/>
          </p:cNvGraphicFramePr>
          <p:nvPr>
            <p:extLst>
              <p:ext uri="{D42A27DB-BD31-4B8C-83A1-F6EECF244321}">
                <p14:modId xmlns:p14="http://schemas.microsoft.com/office/powerpoint/2010/main" val="1053056278"/>
              </p:ext>
            </p:extLst>
          </p:nvPr>
        </p:nvGraphicFramePr>
        <p:xfrm>
          <a:off x="2165607" y="2325676"/>
          <a:ext cx="7860785" cy="2413380"/>
        </p:xfrm>
        <a:graphic>
          <a:graphicData uri="http://schemas.openxmlformats.org/drawingml/2006/table">
            <a:tbl>
              <a:tblPr firstRow="1" firstCol="1" bandRow="1" bandCol="1">
                <a:tableStyleId>{5C22544A-7EE6-4342-B048-85BDC9FD1C3A}</a:tableStyleId>
              </a:tblPr>
              <a:tblGrid>
                <a:gridCol w="2156604">
                  <a:extLst>
                    <a:ext uri="{9D8B030D-6E8A-4147-A177-3AD203B41FA5}">
                      <a16:colId xmlns:a16="http://schemas.microsoft.com/office/drawing/2014/main" val="238157950"/>
                    </a:ext>
                  </a:extLst>
                </a:gridCol>
                <a:gridCol w="1200294">
                  <a:extLst>
                    <a:ext uri="{9D8B030D-6E8A-4147-A177-3AD203B41FA5}">
                      <a16:colId xmlns:a16="http://schemas.microsoft.com/office/drawing/2014/main" val="1925943900"/>
                    </a:ext>
                  </a:extLst>
                </a:gridCol>
                <a:gridCol w="1261089">
                  <a:extLst>
                    <a:ext uri="{9D8B030D-6E8A-4147-A177-3AD203B41FA5}">
                      <a16:colId xmlns:a16="http://schemas.microsoft.com/office/drawing/2014/main" val="2691191758"/>
                    </a:ext>
                  </a:extLst>
                </a:gridCol>
                <a:gridCol w="1621399">
                  <a:extLst>
                    <a:ext uri="{9D8B030D-6E8A-4147-A177-3AD203B41FA5}">
                      <a16:colId xmlns:a16="http://schemas.microsoft.com/office/drawing/2014/main" val="3165332760"/>
                    </a:ext>
                  </a:extLst>
                </a:gridCol>
                <a:gridCol w="1621399">
                  <a:extLst>
                    <a:ext uri="{9D8B030D-6E8A-4147-A177-3AD203B41FA5}">
                      <a16:colId xmlns:a16="http://schemas.microsoft.com/office/drawing/2014/main" val="3971474478"/>
                    </a:ext>
                  </a:extLst>
                </a:gridCol>
              </a:tblGrid>
              <a:tr h="357963">
                <a:tc>
                  <a:txBody>
                    <a:bodyPr/>
                    <a:lstStyle/>
                    <a:p>
                      <a:pPr algn="ctr">
                        <a:lnSpc>
                          <a:spcPct val="130000"/>
                        </a:lnSpc>
                        <a:spcAft>
                          <a:spcPts val="1000"/>
                        </a:spcAft>
                        <a:buNone/>
                        <a:tabLst>
                          <a:tab pos="3420745" algn="l"/>
                        </a:tabLst>
                      </a:pPr>
                      <a:r>
                        <a:rPr lang="en-US" sz="1600" dirty="0">
                          <a:effectLst/>
                          <a:latin typeface="Times New Roman" panose="02020603050405020304" pitchFamily="18" charset="0"/>
                          <a:cs typeface="Times New Roman" panose="02020603050405020304" pitchFamily="18" charset="0"/>
                        </a:rPr>
                        <a:t>Taxon</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Aft>
                          <a:spcPts val="1000"/>
                        </a:spcAft>
                        <a:buNone/>
                        <a:tabLst>
                          <a:tab pos="3420745" algn="l"/>
                        </a:tabLst>
                      </a:pPr>
                      <a:r>
                        <a:rPr lang="en-US" sz="1600">
                          <a:effectLst/>
                          <a:latin typeface="Times New Roman" panose="02020603050405020304" pitchFamily="18" charset="0"/>
                          <a:cs typeface="Times New Roman" panose="02020603050405020304" pitchFamily="18" charset="0"/>
                        </a:rPr>
                        <a:t>Họ</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Aft>
                          <a:spcPts val="1000"/>
                        </a:spcAft>
                        <a:buNone/>
                        <a:tabLst>
                          <a:tab pos="3420745" algn="l"/>
                        </a:tabLst>
                      </a:pPr>
                      <a:r>
                        <a:rPr lang="en-US" sz="1600" dirty="0">
                          <a:effectLst/>
                          <a:latin typeface="Times New Roman" panose="02020603050405020304" pitchFamily="18" charset="0"/>
                          <a:cs typeface="Times New Roman" panose="02020603050405020304" pitchFamily="18" charset="0"/>
                        </a:rPr>
                        <a:t>Chi</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Aft>
                          <a:spcPts val="1000"/>
                        </a:spcAft>
                        <a:buNone/>
                        <a:tabLst>
                          <a:tab pos="3420745" algn="l"/>
                        </a:tabLst>
                      </a:pPr>
                      <a:r>
                        <a:rPr lang="en-US" sz="1600" dirty="0" err="1">
                          <a:effectLst/>
                          <a:latin typeface="Times New Roman" panose="02020603050405020304" pitchFamily="18" charset="0"/>
                          <a:cs typeface="Times New Roman" panose="02020603050405020304" pitchFamily="18" charset="0"/>
                        </a:rPr>
                        <a:t>Loài</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Aft>
                          <a:spcPts val="1000"/>
                        </a:spcAft>
                        <a:buNone/>
                        <a:tabLst>
                          <a:tab pos="3420745" algn="l"/>
                        </a:tabLst>
                      </a:pPr>
                      <a:r>
                        <a:rPr lang="en-US" sz="1600" dirty="0" err="1">
                          <a:effectLst/>
                          <a:latin typeface="Times New Roman" panose="02020603050405020304" pitchFamily="18" charset="0"/>
                          <a:cs typeface="Times New Roman" panose="02020603050405020304" pitchFamily="18" charset="0"/>
                        </a:rPr>
                        <a:t>Tỷ</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lệ</a:t>
                      </a:r>
                      <a:r>
                        <a:rPr lang="en-US" sz="1600" dirty="0">
                          <a:effectLst/>
                          <a:latin typeface="Times New Roman" panose="02020603050405020304" pitchFamily="18" charset="0"/>
                          <a:cs typeface="Times New Roman" panose="02020603050405020304" pitchFamily="18" charset="0"/>
                        </a:rPr>
                        <a:t> % </a:t>
                      </a:r>
                      <a:r>
                        <a:rPr lang="en-US" sz="1600" dirty="0" err="1">
                          <a:effectLst/>
                          <a:latin typeface="Times New Roman" panose="02020603050405020304" pitchFamily="18" charset="0"/>
                          <a:cs typeface="Times New Roman" panose="02020603050405020304" pitchFamily="18" charset="0"/>
                        </a:rPr>
                        <a:t>loài</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41626892"/>
                  </a:ext>
                </a:extLst>
              </a:tr>
              <a:tr h="293631">
                <a:tc>
                  <a:txBody>
                    <a:bodyPr/>
                    <a:lstStyle/>
                    <a:p>
                      <a:pPr marL="0" indent="0" algn="ctr">
                        <a:lnSpc>
                          <a:spcPct val="130000"/>
                        </a:lnSpc>
                        <a:spcAft>
                          <a:spcPts val="1000"/>
                        </a:spcAft>
                        <a:buNone/>
                        <a:tabLst>
                          <a:tab pos="3420745" algn="l"/>
                        </a:tabLst>
                      </a:pPr>
                      <a:r>
                        <a:rPr lang="en-US" sz="1600" dirty="0" err="1">
                          <a:effectLst/>
                          <a:latin typeface="Times New Roman" panose="02020603050405020304" pitchFamily="18" charset="0"/>
                          <a:cs typeface="Times New Roman" panose="02020603050405020304" pitchFamily="18" charset="0"/>
                        </a:rPr>
                        <a:t>Ngành</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thông</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đất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30000"/>
                        </a:lnSpc>
                        <a:spcAft>
                          <a:spcPts val="1000"/>
                        </a:spcAft>
                        <a:buNone/>
                      </a:pPr>
                      <a:r>
                        <a:rPr lang="en-US" sz="1600" dirty="0">
                          <a:effectLst/>
                          <a:latin typeface="Times New Roman" panose="02020603050405020304" pitchFamily="18" charset="0"/>
                          <a:cs typeface="Times New Roman" panose="02020603050405020304" pitchFamily="18" charset="0"/>
                        </a:rPr>
                        <a:t>2</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0000"/>
                        </a:lnSpc>
                        <a:spcAft>
                          <a:spcPts val="1000"/>
                        </a:spcAft>
                        <a:buNone/>
                      </a:pPr>
                      <a:r>
                        <a:rPr lang="en-US" sz="1600" dirty="0">
                          <a:effectLst/>
                          <a:latin typeface="Times New Roman" panose="02020603050405020304" pitchFamily="18" charset="0"/>
                          <a:cs typeface="Times New Roman" panose="02020603050405020304" pitchFamily="18" charset="0"/>
                        </a:rPr>
                        <a:t>3</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0000"/>
                        </a:lnSpc>
                        <a:spcAft>
                          <a:spcPts val="1000"/>
                        </a:spcAft>
                        <a:buNone/>
                      </a:pPr>
                      <a:r>
                        <a:rPr lang="en-US" sz="1600" dirty="0">
                          <a:effectLst/>
                          <a:latin typeface="Times New Roman" panose="02020603050405020304" pitchFamily="18" charset="0"/>
                          <a:cs typeface="Times New Roman" panose="02020603050405020304" pitchFamily="18" charset="0"/>
                        </a:rPr>
                        <a:t>9</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0000"/>
                        </a:lnSpc>
                        <a:spcAft>
                          <a:spcPts val="1000"/>
                        </a:spcAft>
                        <a:buNone/>
                      </a:pPr>
                      <a:r>
                        <a:rPr lang="en-US" sz="1600">
                          <a:effectLst/>
                          <a:latin typeface="Times New Roman" panose="02020603050405020304" pitchFamily="18" charset="0"/>
                          <a:cs typeface="Times New Roman" panose="02020603050405020304" pitchFamily="18" charset="0"/>
                        </a:rPr>
                        <a:t>0,6</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51630081"/>
                  </a:ext>
                </a:extLst>
              </a:tr>
              <a:tr h="293631">
                <a:tc>
                  <a:txBody>
                    <a:bodyPr/>
                    <a:lstStyle/>
                    <a:p>
                      <a:pPr marL="0" indent="0" algn="ctr">
                        <a:lnSpc>
                          <a:spcPct val="130000"/>
                        </a:lnSpc>
                        <a:spcAft>
                          <a:spcPts val="1000"/>
                        </a:spcAft>
                        <a:buNone/>
                        <a:tabLst>
                          <a:tab pos="3420745" algn="l"/>
                        </a:tabLst>
                      </a:pPr>
                      <a:r>
                        <a:rPr lang="en-US" sz="1600" dirty="0" err="1">
                          <a:effectLst/>
                          <a:latin typeface="Times New Roman" panose="02020603050405020304" pitchFamily="18" charset="0"/>
                          <a:cs typeface="Times New Roman" panose="02020603050405020304" pitchFamily="18" charset="0"/>
                        </a:rPr>
                        <a:t>Ngành</a:t>
                      </a:r>
                      <a:r>
                        <a:rPr lang="en-US" sz="1600" dirty="0">
                          <a:effectLst/>
                          <a:latin typeface="Times New Roman" panose="02020603050405020304" pitchFamily="18" charset="0"/>
                          <a:cs typeface="Times New Roman" panose="02020603050405020304" pitchFamily="18" charset="0"/>
                        </a:rPr>
                        <a:t> Dương </a:t>
                      </a:r>
                      <a:r>
                        <a:rPr lang="en-US" sz="1600" dirty="0" err="1">
                          <a:effectLst/>
                          <a:latin typeface="Times New Roman" panose="02020603050405020304" pitchFamily="18" charset="0"/>
                          <a:cs typeface="Times New Roman" panose="02020603050405020304" pitchFamily="18" charset="0"/>
                        </a:rPr>
                        <a:t>xỉ</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30000"/>
                        </a:lnSpc>
                        <a:spcAft>
                          <a:spcPts val="1000"/>
                        </a:spcAft>
                        <a:buNone/>
                      </a:pPr>
                      <a:r>
                        <a:rPr lang="en-US" sz="1600" dirty="0">
                          <a:effectLst/>
                          <a:latin typeface="Times New Roman" panose="02020603050405020304" pitchFamily="18" charset="0"/>
                          <a:cs typeface="Times New Roman" panose="02020603050405020304" pitchFamily="18" charset="0"/>
                        </a:rPr>
                        <a:t>25</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0000"/>
                        </a:lnSpc>
                        <a:spcAft>
                          <a:spcPts val="1000"/>
                        </a:spcAft>
                        <a:buNone/>
                      </a:pPr>
                      <a:r>
                        <a:rPr lang="en-US" sz="1600" dirty="0">
                          <a:effectLst/>
                          <a:latin typeface="Times New Roman" panose="02020603050405020304" pitchFamily="18" charset="0"/>
                          <a:cs typeface="Times New Roman" panose="02020603050405020304" pitchFamily="18" charset="0"/>
                        </a:rPr>
                        <a:t>53</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0000"/>
                        </a:lnSpc>
                        <a:spcAft>
                          <a:spcPts val="1000"/>
                        </a:spcAft>
                        <a:buNone/>
                      </a:pPr>
                      <a:r>
                        <a:rPr lang="en-US" sz="1600" dirty="0">
                          <a:effectLst/>
                          <a:latin typeface="Times New Roman" panose="02020603050405020304" pitchFamily="18" charset="0"/>
                          <a:cs typeface="Times New Roman" panose="02020603050405020304" pitchFamily="18" charset="0"/>
                        </a:rPr>
                        <a:t>76</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0000"/>
                        </a:lnSpc>
                        <a:spcAft>
                          <a:spcPts val="1000"/>
                        </a:spcAft>
                        <a:buNone/>
                      </a:pPr>
                      <a:r>
                        <a:rPr lang="en-US" sz="1600">
                          <a:effectLst/>
                          <a:latin typeface="Times New Roman" panose="02020603050405020304" pitchFamily="18" charset="0"/>
                          <a:cs typeface="Times New Roman" panose="02020603050405020304" pitchFamily="18" charset="0"/>
                        </a:rPr>
                        <a:t>5,3</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76827429"/>
                  </a:ext>
                </a:extLst>
              </a:tr>
              <a:tr h="293631">
                <a:tc>
                  <a:txBody>
                    <a:bodyPr/>
                    <a:lstStyle/>
                    <a:p>
                      <a:pPr marL="0" indent="0" algn="ctr">
                        <a:lnSpc>
                          <a:spcPct val="130000"/>
                        </a:lnSpc>
                        <a:spcAft>
                          <a:spcPts val="1000"/>
                        </a:spcAft>
                        <a:buNone/>
                        <a:tabLst>
                          <a:tab pos="3420745" algn="l"/>
                        </a:tabLst>
                      </a:pPr>
                      <a:r>
                        <a:rPr lang="en-US" sz="1600" dirty="0" err="1">
                          <a:effectLst/>
                          <a:latin typeface="Times New Roman" panose="02020603050405020304" pitchFamily="18" charset="0"/>
                          <a:cs typeface="Times New Roman" panose="02020603050405020304" pitchFamily="18" charset="0"/>
                        </a:rPr>
                        <a:t>Ngành</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Hạt</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trần</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30000"/>
                        </a:lnSpc>
                        <a:spcAft>
                          <a:spcPts val="1000"/>
                        </a:spcAft>
                        <a:buNone/>
                      </a:pPr>
                      <a:r>
                        <a:rPr lang="en-US" sz="1600" dirty="0">
                          <a:effectLst/>
                          <a:latin typeface="Times New Roman" panose="02020603050405020304" pitchFamily="18" charset="0"/>
                          <a:cs typeface="Times New Roman" panose="02020603050405020304" pitchFamily="18" charset="0"/>
                        </a:rPr>
                        <a:t>5</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0000"/>
                        </a:lnSpc>
                        <a:spcAft>
                          <a:spcPts val="1000"/>
                        </a:spcAft>
                        <a:buNone/>
                      </a:pPr>
                      <a:r>
                        <a:rPr lang="en-US" sz="1600" dirty="0">
                          <a:effectLst/>
                          <a:latin typeface="Times New Roman" panose="02020603050405020304" pitchFamily="18" charset="0"/>
                          <a:cs typeface="Times New Roman" panose="02020603050405020304" pitchFamily="18" charset="0"/>
                        </a:rPr>
                        <a:t>8</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0000"/>
                        </a:lnSpc>
                        <a:spcAft>
                          <a:spcPts val="1000"/>
                        </a:spcAft>
                        <a:buNone/>
                      </a:pPr>
                      <a:r>
                        <a:rPr lang="en-US" sz="1600" dirty="0">
                          <a:effectLst/>
                          <a:latin typeface="Times New Roman" panose="02020603050405020304" pitchFamily="18" charset="0"/>
                          <a:cs typeface="Times New Roman" panose="02020603050405020304" pitchFamily="18" charset="0"/>
                        </a:rPr>
                        <a:t>13</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0000"/>
                        </a:lnSpc>
                        <a:spcAft>
                          <a:spcPts val="1000"/>
                        </a:spcAft>
                        <a:buNone/>
                      </a:pPr>
                      <a:r>
                        <a:rPr lang="en-US" sz="1600">
                          <a:effectLst/>
                          <a:latin typeface="Times New Roman" panose="02020603050405020304" pitchFamily="18" charset="0"/>
                          <a:cs typeface="Times New Roman" panose="02020603050405020304" pitchFamily="18" charset="0"/>
                        </a:rPr>
                        <a:t>0,9</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24314813"/>
                  </a:ext>
                </a:extLst>
              </a:tr>
              <a:tr h="293631">
                <a:tc>
                  <a:txBody>
                    <a:bodyPr/>
                    <a:lstStyle/>
                    <a:p>
                      <a:pPr marL="0" indent="0" algn="ctr">
                        <a:lnSpc>
                          <a:spcPct val="130000"/>
                        </a:lnSpc>
                        <a:spcAft>
                          <a:spcPts val="1000"/>
                        </a:spcAft>
                        <a:buNone/>
                        <a:tabLst>
                          <a:tab pos="3420745" algn="l"/>
                        </a:tabLst>
                      </a:pPr>
                      <a:r>
                        <a:rPr lang="en-US" sz="1600" dirty="0" err="1">
                          <a:effectLst/>
                          <a:latin typeface="Times New Roman" panose="02020603050405020304" pitchFamily="18" charset="0"/>
                          <a:cs typeface="Times New Roman" panose="02020603050405020304" pitchFamily="18" charset="0"/>
                        </a:rPr>
                        <a:t>Ngành</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Hạt</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kín</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30000"/>
                        </a:lnSpc>
                        <a:spcAft>
                          <a:spcPts val="1000"/>
                        </a:spcAft>
                        <a:buNone/>
                      </a:pPr>
                      <a:r>
                        <a:rPr lang="en-US" sz="1600">
                          <a:effectLst/>
                          <a:latin typeface="Times New Roman" panose="02020603050405020304" pitchFamily="18" charset="0"/>
                          <a:cs typeface="Times New Roman" panose="02020603050405020304" pitchFamily="18" charset="0"/>
                        </a:rPr>
                        <a:t>142</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0000"/>
                        </a:lnSpc>
                        <a:spcAft>
                          <a:spcPts val="1000"/>
                        </a:spcAft>
                        <a:buNone/>
                      </a:pPr>
                      <a:r>
                        <a:rPr lang="en-US" sz="1600">
                          <a:effectLst/>
                          <a:latin typeface="Times New Roman" panose="02020603050405020304" pitchFamily="18" charset="0"/>
                          <a:cs typeface="Times New Roman" panose="02020603050405020304" pitchFamily="18" charset="0"/>
                        </a:rPr>
                        <a:t>644</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0000"/>
                        </a:lnSpc>
                        <a:spcAft>
                          <a:spcPts val="1000"/>
                        </a:spcAft>
                        <a:buNone/>
                      </a:pPr>
                      <a:r>
                        <a:rPr lang="en-US" sz="1600" dirty="0">
                          <a:effectLst/>
                          <a:latin typeface="Times New Roman" panose="02020603050405020304" pitchFamily="18" charset="0"/>
                          <a:cs typeface="Times New Roman" panose="02020603050405020304" pitchFamily="18" charset="0"/>
                        </a:rPr>
                        <a:t>1347</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0000"/>
                        </a:lnSpc>
                        <a:spcAft>
                          <a:spcPts val="1000"/>
                        </a:spcAft>
                        <a:buNone/>
                      </a:pPr>
                      <a:r>
                        <a:rPr lang="en-US" sz="1600" dirty="0">
                          <a:effectLst/>
                          <a:latin typeface="Times New Roman" panose="02020603050405020304" pitchFamily="18" charset="0"/>
                          <a:cs typeface="Times New Roman" panose="02020603050405020304" pitchFamily="18" charset="0"/>
                        </a:rPr>
                        <a:t>93,2</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54054360"/>
                  </a:ext>
                </a:extLst>
              </a:tr>
              <a:tr h="293631">
                <a:tc>
                  <a:txBody>
                    <a:bodyPr/>
                    <a:lstStyle/>
                    <a:p>
                      <a:pPr marL="0" indent="0" algn="ctr">
                        <a:lnSpc>
                          <a:spcPct val="130000"/>
                        </a:lnSpc>
                        <a:spcAft>
                          <a:spcPts val="1000"/>
                        </a:spcAft>
                        <a:buNone/>
                        <a:tabLst>
                          <a:tab pos="3420745" algn="l"/>
                        </a:tabLst>
                      </a:pPr>
                      <a:r>
                        <a:rPr lang="en-US" sz="1600" dirty="0" err="1">
                          <a:effectLst/>
                          <a:latin typeface="Times New Roman" panose="02020603050405020304" pitchFamily="18" charset="0"/>
                          <a:cs typeface="Times New Roman" panose="02020603050405020304" pitchFamily="18" charset="0"/>
                        </a:rPr>
                        <a:t>Lớp</a:t>
                      </a:r>
                      <a:r>
                        <a:rPr lang="en-US" sz="1600" dirty="0">
                          <a:effectLst/>
                          <a:latin typeface="Times New Roman" panose="02020603050405020304" pitchFamily="18" charset="0"/>
                          <a:cs typeface="Times New Roman" panose="02020603050405020304" pitchFamily="18" charset="0"/>
                        </a:rPr>
                        <a:t> 2 </a:t>
                      </a:r>
                      <a:r>
                        <a:rPr lang="en-US" sz="1600" dirty="0" err="1">
                          <a:effectLst/>
                          <a:latin typeface="Times New Roman" panose="02020603050405020304" pitchFamily="18" charset="0"/>
                          <a:cs typeface="Times New Roman" panose="02020603050405020304" pitchFamily="18" charset="0"/>
                        </a:rPr>
                        <a:t>lá</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mầm</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30000"/>
                        </a:lnSpc>
                        <a:spcAft>
                          <a:spcPts val="1000"/>
                        </a:spcAft>
                        <a:buNone/>
                      </a:pPr>
                      <a:r>
                        <a:rPr lang="en-US" sz="1600">
                          <a:effectLst/>
                          <a:latin typeface="Times New Roman" panose="02020603050405020304" pitchFamily="18" charset="0"/>
                          <a:cs typeface="Times New Roman" panose="02020603050405020304" pitchFamily="18" charset="0"/>
                        </a:rPr>
                        <a:t>125</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0000"/>
                        </a:lnSpc>
                        <a:spcAft>
                          <a:spcPts val="1000"/>
                        </a:spcAft>
                        <a:buNone/>
                      </a:pPr>
                      <a:r>
                        <a:rPr lang="en-US" sz="1600">
                          <a:effectLst/>
                          <a:latin typeface="Times New Roman" panose="02020603050405020304" pitchFamily="18" charset="0"/>
                          <a:cs typeface="Times New Roman" panose="02020603050405020304" pitchFamily="18" charset="0"/>
                        </a:rPr>
                        <a:t>500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0000"/>
                        </a:lnSpc>
                        <a:spcAft>
                          <a:spcPts val="1000"/>
                        </a:spcAft>
                        <a:buNone/>
                      </a:pPr>
                      <a:r>
                        <a:rPr lang="en-US" sz="1600" dirty="0">
                          <a:effectLst/>
                          <a:latin typeface="Times New Roman" panose="02020603050405020304" pitchFamily="18" charset="0"/>
                          <a:cs typeface="Times New Roman" panose="02020603050405020304" pitchFamily="18" charset="0"/>
                        </a:rPr>
                        <a:t>1029</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0000"/>
                        </a:lnSpc>
                        <a:spcAft>
                          <a:spcPts val="1000"/>
                        </a:spcAft>
                        <a:buNone/>
                      </a:pPr>
                      <a:r>
                        <a:rPr lang="en-US" sz="1600">
                          <a:effectLst/>
                          <a:latin typeface="Times New Roman" panose="02020603050405020304" pitchFamily="18" charset="0"/>
                          <a:cs typeface="Times New Roman" panose="02020603050405020304" pitchFamily="18" charset="0"/>
                        </a:rPr>
                        <a:t>76,4</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72841440"/>
                  </a:ext>
                </a:extLst>
              </a:tr>
              <a:tr h="293631">
                <a:tc>
                  <a:txBody>
                    <a:bodyPr/>
                    <a:lstStyle/>
                    <a:p>
                      <a:pPr marL="0" indent="0" algn="ctr">
                        <a:lnSpc>
                          <a:spcPct val="130000"/>
                        </a:lnSpc>
                        <a:spcAft>
                          <a:spcPts val="1000"/>
                        </a:spcAft>
                        <a:buNone/>
                        <a:tabLst>
                          <a:tab pos="3420745" algn="l"/>
                        </a:tabLst>
                      </a:pPr>
                      <a:r>
                        <a:rPr lang="en-US" sz="1600" dirty="0" err="1">
                          <a:effectLst/>
                          <a:latin typeface="Times New Roman" panose="02020603050405020304" pitchFamily="18" charset="0"/>
                          <a:cs typeface="Times New Roman" panose="02020603050405020304" pitchFamily="18" charset="0"/>
                        </a:rPr>
                        <a:t>Lớp</a:t>
                      </a:r>
                      <a:r>
                        <a:rPr lang="en-US" sz="1600" dirty="0">
                          <a:effectLst/>
                          <a:latin typeface="Times New Roman" panose="02020603050405020304" pitchFamily="18" charset="0"/>
                          <a:cs typeface="Times New Roman" panose="02020603050405020304" pitchFamily="18" charset="0"/>
                        </a:rPr>
                        <a:t> 1 </a:t>
                      </a:r>
                      <a:r>
                        <a:rPr lang="en-US" sz="1600" dirty="0" err="1">
                          <a:effectLst/>
                          <a:latin typeface="Times New Roman" panose="02020603050405020304" pitchFamily="18" charset="0"/>
                          <a:cs typeface="Times New Roman" panose="02020603050405020304" pitchFamily="18" charset="0"/>
                        </a:rPr>
                        <a:t>lá</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mầm</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30000"/>
                        </a:lnSpc>
                        <a:spcAft>
                          <a:spcPts val="1000"/>
                        </a:spcAft>
                        <a:buNone/>
                      </a:pPr>
                      <a:r>
                        <a:rPr lang="en-US" sz="1600">
                          <a:effectLst/>
                          <a:latin typeface="Times New Roman" panose="02020603050405020304" pitchFamily="18" charset="0"/>
                          <a:cs typeface="Times New Roman" panose="02020603050405020304" pitchFamily="18" charset="0"/>
                        </a:rPr>
                        <a:t>17</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0000"/>
                        </a:lnSpc>
                        <a:spcAft>
                          <a:spcPts val="1000"/>
                        </a:spcAft>
                        <a:buNone/>
                      </a:pPr>
                      <a:r>
                        <a:rPr lang="en-US" sz="1600">
                          <a:effectLst/>
                          <a:latin typeface="Times New Roman" panose="02020603050405020304" pitchFamily="18" charset="0"/>
                          <a:cs typeface="Times New Roman" panose="02020603050405020304" pitchFamily="18" charset="0"/>
                        </a:rPr>
                        <a:t>144</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0000"/>
                        </a:lnSpc>
                        <a:spcAft>
                          <a:spcPts val="1000"/>
                        </a:spcAft>
                        <a:buNone/>
                      </a:pPr>
                      <a:r>
                        <a:rPr lang="en-US" sz="1600" dirty="0">
                          <a:effectLst/>
                          <a:latin typeface="Times New Roman" panose="02020603050405020304" pitchFamily="18" charset="0"/>
                          <a:cs typeface="Times New Roman" panose="02020603050405020304" pitchFamily="18" charset="0"/>
                        </a:rPr>
                        <a:t>318</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0000"/>
                        </a:lnSpc>
                        <a:spcAft>
                          <a:spcPts val="1000"/>
                        </a:spcAft>
                        <a:buNone/>
                      </a:pPr>
                      <a:r>
                        <a:rPr lang="en-US" sz="1600" dirty="0">
                          <a:effectLst/>
                          <a:latin typeface="Times New Roman" panose="02020603050405020304" pitchFamily="18" charset="0"/>
                          <a:cs typeface="Times New Roman" panose="02020603050405020304" pitchFamily="18" charset="0"/>
                        </a:rPr>
                        <a:t>23,6</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68101678"/>
                  </a:ext>
                </a:extLst>
              </a:tr>
              <a:tr h="293631">
                <a:tc>
                  <a:txBody>
                    <a:bodyPr/>
                    <a:lstStyle/>
                    <a:p>
                      <a:pPr marL="0" indent="0" algn="ctr">
                        <a:lnSpc>
                          <a:spcPct val="130000"/>
                        </a:lnSpc>
                        <a:spcAft>
                          <a:spcPts val="1000"/>
                        </a:spcAft>
                        <a:buNone/>
                        <a:tabLst>
                          <a:tab pos="3420745" algn="l"/>
                        </a:tabLst>
                      </a:pPr>
                      <a:r>
                        <a:rPr lang="en-US" sz="1600" dirty="0" err="1">
                          <a:effectLst/>
                          <a:latin typeface="Times New Roman" panose="02020603050405020304" pitchFamily="18" charset="0"/>
                          <a:cs typeface="Times New Roman" panose="02020603050405020304" pitchFamily="18" charset="0"/>
                        </a:rPr>
                        <a:t>Tổng</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30000"/>
                        </a:lnSpc>
                        <a:spcAft>
                          <a:spcPts val="1000"/>
                        </a:spcAft>
                        <a:buNone/>
                      </a:pPr>
                      <a:r>
                        <a:rPr lang="en-US" sz="1600">
                          <a:effectLst/>
                          <a:latin typeface="Times New Roman" panose="02020603050405020304" pitchFamily="18" charset="0"/>
                          <a:cs typeface="Times New Roman" panose="02020603050405020304" pitchFamily="18" charset="0"/>
                        </a:rPr>
                        <a:t>174</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0000"/>
                        </a:lnSpc>
                        <a:spcAft>
                          <a:spcPts val="1000"/>
                        </a:spcAft>
                        <a:buNone/>
                      </a:pPr>
                      <a:r>
                        <a:rPr lang="en-US" sz="1600">
                          <a:effectLst/>
                          <a:latin typeface="Times New Roman" panose="02020603050405020304" pitchFamily="18" charset="0"/>
                          <a:cs typeface="Times New Roman" panose="02020603050405020304" pitchFamily="18" charset="0"/>
                        </a:rPr>
                        <a:t>708</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0000"/>
                        </a:lnSpc>
                        <a:spcAft>
                          <a:spcPts val="1000"/>
                        </a:spcAft>
                        <a:buNone/>
                      </a:pPr>
                      <a:r>
                        <a:rPr lang="en-US" sz="1600">
                          <a:effectLst/>
                          <a:latin typeface="Times New Roman" panose="02020603050405020304" pitchFamily="18" charset="0"/>
                          <a:cs typeface="Times New Roman" panose="02020603050405020304" pitchFamily="18" charset="0"/>
                        </a:rPr>
                        <a:t>1445</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0000"/>
                        </a:lnSpc>
                        <a:spcAft>
                          <a:spcPts val="1000"/>
                        </a:spcAft>
                        <a:buNone/>
                      </a:pPr>
                      <a:r>
                        <a:rPr lang="en-US" sz="1600" dirty="0">
                          <a:effectLst/>
                          <a:latin typeface="Times New Roman" panose="02020603050405020304" pitchFamily="18" charset="0"/>
                          <a:cs typeface="Times New Roman" panose="02020603050405020304" pitchFamily="18" charset="0"/>
                        </a:rPr>
                        <a:t>100</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53259008"/>
                  </a:ext>
                </a:extLst>
              </a:tr>
            </a:tbl>
          </a:graphicData>
        </a:graphic>
      </p:graphicFrame>
    </p:spTree>
    <p:extLst>
      <p:ext uri="{BB962C8B-B14F-4D97-AF65-F5344CB8AC3E}">
        <p14:creationId xmlns:p14="http://schemas.microsoft.com/office/powerpoint/2010/main" val="7324474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B70D7-15C4-885A-DF0E-CA21853A8C75}"/>
            </a:ext>
          </a:extLst>
        </p:cNvPr>
        <p:cNvGrpSpPr/>
        <p:nvPr/>
      </p:nvGrpSpPr>
      <p:grpSpPr>
        <a:xfrm>
          <a:off x="0" y="0"/>
          <a:ext cx="0" cy="0"/>
          <a:chOff x="0" y="0"/>
          <a:chExt cx="0" cy="0"/>
        </a:xfrm>
      </p:grpSpPr>
      <p:sp>
        <p:nvSpPr>
          <p:cNvPr id="3" name="文本框 2">
            <a:extLst>
              <a:ext uri="{FF2B5EF4-FFF2-40B4-BE49-F238E27FC236}">
                <a16:creationId xmlns:a16="http://schemas.microsoft.com/office/drawing/2014/main" id="{5A008A51-1AAF-3F96-F3F6-EEF26918B4A7}"/>
              </a:ext>
            </a:extLst>
          </p:cNvPr>
          <p:cNvSpPr txBox="1"/>
          <p:nvPr/>
        </p:nvSpPr>
        <p:spPr>
          <a:xfrm>
            <a:off x="914848" y="1120843"/>
            <a:ext cx="10362303" cy="5293807"/>
          </a:xfrm>
          <a:prstGeom prst="rect">
            <a:avLst/>
          </a:prstGeom>
          <a:noFill/>
        </p:spPr>
        <p:txBody>
          <a:bodyPr wrap="square" rtlCol="0">
            <a:noAutofit/>
          </a:bodyPr>
          <a:lstStyle/>
          <a:p>
            <a:pPr marL="285750" indent="-285750" algn="just">
              <a:spcBef>
                <a:spcPts val="600"/>
              </a:spcBef>
              <a:spcAft>
                <a:spcPts val="600"/>
              </a:spcAft>
              <a:buFont typeface="Wingdings" panose="05000000000000000000" pitchFamily="2" charset="2"/>
              <a:buChar char="Ø"/>
            </a:pPr>
            <a:r>
              <a:rPr lang="vi-VN" sz="2000" dirty="0">
                <a:latin typeface="Times New Roman" panose="02020603050405020304" pitchFamily="18" charset="0"/>
                <a:cs typeface="Times New Roman" panose="02020603050405020304" pitchFamily="18" charset="0"/>
              </a:rPr>
              <a:t>Kết quả điều tra, thống kê, lập bảng danh lục </a:t>
            </a:r>
            <a:r>
              <a:rPr lang="en-US" sz="2000" dirty="0" err="1">
                <a:latin typeface="Times New Roman" panose="02020603050405020304" pitchFamily="18" charset="0"/>
                <a:cs typeface="Times New Roman" panose="02020603050405020304" pitchFamily="18" charset="0"/>
              </a:rPr>
              <a:t>ghi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nhận</a:t>
            </a:r>
            <a:r>
              <a:rPr lang="vi-VN" sz="2000" dirty="0">
                <a:latin typeface="Times New Roman" panose="02020603050405020304" pitchFamily="18" charset="0"/>
                <a:cs typeface="Times New Roman" panose="02020603050405020304" pitchFamily="18" charset="0"/>
              </a:rPr>
              <a:t> có </a:t>
            </a:r>
            <a:r>
              <a:rPr lang="en-US" sz="2000" dirty="0">
                <a:latin typeface="Times New Roman" panose="02020603050405020304" pitchFamily="18" charset="0"/>
                <a:cs typeface="Times New Roman" panose="02020603050405020304" pitchFamily="18" charset="0"/>
              </a:rPr>
              <a:t>420</a:t>
            </a:r>
            <a:r>
              <a:rPr lang="vi-VN" sz="2000" dirty="0">
                <a:latin typeface="Times New Roman" panose="02020603050405020304" pitchFamily="18" charset="0"/>
                <a:cs typeface="Times New Roman" panose="02020603050405020304" pitchFamily="18" charset="0"/>
              </a:rPr>
              <a:t> loài thuộc </a:t>
            </a:r>
            <a:r>
              <a:rPr lang="en-US" sz="2000" dirty="0">
                <a:latin typeface="Times New Roman" panose="02020603050405020304" pitchFamily="18" charset="0"/>
                <a:cs typeface="Times New Roman" panose="02020603050405020304" pitchFamily="18" charset="0"/>
              </a:rPr>
              <a:t>29 </a:t>
            </a:r>
            <a:r>
              <a:rPr lang="en-US" sz="2000" dirty="0" err="1">
                <a:latin typeface="Times New Roman" panose="02020603050405020304" pitchFamily="18" charset="0"/>
                <a:cs typeface="Times New Roman" panose="02020603050405020304" pitchFamily="18" charset="0"/>
              </a:rPr>
              <a:t>bộ</a:t>
            </a:r>
            <a:r>
              <a:rPr lang="en-US" sz="2000" dirty="0">
                <a:latin typeface="Times New Roman" panose="02020603050405020304" pitchFamily="18" charset="0"/>
                <a:cs typeface="Times New Roman" panose="02020603050405020304" pitchFamily="18" charset="0"/>
              </a:rPr>
              <a:t>, 105 </a:t>
            </a:r>
            <a:r>
              <a:rPr lang="en-US" sz="2000" dirty="0" err="1">
                <a:latin typeface="Times New Roman" panose="02020603050405020304" pitchFamily="18" charset="0"/>
                <a:cs typeface="Times New Roman" panose="02020603050405020304" pitchFamily="18" charset="0"/>
              </a:rPr>
              <a:t>họ</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thuộc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lớp</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 lớp Thú</a:t>
            </a:r>
            <a:r>
              <a:rPr lang="en-US" sz="2000" dirty="0">
                <a:latin typeface="Times New Roman" panose="02020603050405020304" pitchFamily="18" charset="0"/>
                <a:cs typeface="Times New Roman" panose="02020603050405020304" pitchFamily="18" charset="0"/>
              </a:rPr>
              <a:t>-</a:t>
            </a:r>
            <a:r>
              <a:rPr lang="vi-VN" sz="2000" dirty="0">
                <a:latin typeface="Times New Roman" panose="02020603050405020304" pitchFamily="18" charset="0"/>
                <a:cs typeface="Times New Roman" panose="02020603050405020304" pitchFamily="18" charset="0"/>
              </a:rPr>
              <a:t>Mammalia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lớp</a:t>
            </a:r>
            <a:r>
              <a:rPr lang="en-US" sz="2000" dirty="0">
                <a:latin typeface="Times New Roman" panose="02020603050405020304" pitchFamily="18" charset="0"/>
                <a:cs typeface="Times New Roman" panose="02020603050405020304" pitchFamily="18" charset="0"/>
              </a:rPr>
              <a:t> Chim-Aves, </a:t>
            </a:r>
            <a:r>
              <a:rPr lang="en-US" sz="2000" dirty="0" err="1">
                <a:latin typeface="Times New Roman" panose="02020603050405020304" pitchFamily="18" charset="0"/>
                <a:cs typeface="Times New Roman" panose="02020603050405020304" pitchFamily="18" charset="0"/>
              </a:rPr>
              <a:t>lớp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Lưỡng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cư</a:t>
            </a:r>
            <a:r>
              <a:rPr lang="en-US" sz="2000" dirty="0">
                <a:latin typeface="Times New Roman" panose="02020603050405020304" pitchFamily="18" charset="0"/>
                <a:cs typeface="Times New Roman" panose="02020603050405020304" pitchFamily="18" charset="0"/>
              </a:rPr>
              <a:t> Amphibia, </a:t>
            </a:r>
            <a:r>
              <a:rPr lang="en-US" sz="2000" dirty="0" err="1">
                <a:latin typeface="Times New Roman" panose="02020603050405020304" pitchFamily="18" charset="0"/>
                <a:cs typeface="Times New Roman" panose="02020603050405020304" pitchFamily="18" charset="0"/>
              </a:rPr>
              <a:t>lớp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Bò</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sát</a:t>
            </a:r>
            <a:r>
              <a:rPr lang="en-US" sz="2000" dirty="0">
                <a:latin typeface="Times New Roman" panose="02020603050405020304" pitchFamily="18" charset="0"/>
                <a:cs typeface="Times New Roman" panose="02020603050405020304" pitchFamily="18" charset="0"/>
              </a:rPr>
              <a:t>-Reptilia.</a:t>
            </a:r>
          </a:p>
          <a:p>
            <a:pPr marL="342900" indent="-342900" algn="just">
              <a:spcBef>
                <a:spcPts val="600"/>
              </a:spcBef>
              <a:spcAft>
                <a:spcPts val="600"/>
              </a:spcAft>
              <a:buFont typeface="Arial" panose="020B0604020202020204" pitchFamily="34" charset="0"/>
              <a:buChar char="•"/>
            </a:pPr>
            <a:r>
              <a:rPr lang="en-US" sz="1900" dirty="0" err="1">
                <a:latin typeface="Times New Roman" panose="02020603050405020304" pitchFamily="18" charset="0"/>
                <a:cs typeface="Times New Roman" panose="02020603050405020304" pitchFamily="18" charset="0"/>
              </a:rPr>
              <a:t>Về</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thú</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Có</a:t>
            </a:r>
            <a:r>
              <a:rPr lang="en-US" sz="1900" dirty="0">
                <a:latin typeface="Times New Roman" panose="02020603050405020304" pitchFamily="18" charset="0"/>
                <a:cs typeface="Times New Roman" panose="02020603050405020304" pitchFamily="18" charset="0"/>
              </a:rPr>
              <a:t> 77 </a:t>
            </a:r>
            <a:r>
              <a:rPr lang="en-US" sz="1900" dirty="0" err="1">
                <a:latin typeface="Times New Roman" panose="02020603050405020304" pitchFamily="18" charset="0"/>
                <a:cs typeface="Times New Roman" panose="02020603050405020304" pitchFamily="18" charset="0"/>
              </a:rPr>
              <a:t>loài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thú</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trong</a:t>
            </a:r>
            <a:r>
              <a:rPr lang="en-US" sz="1900" dirty="0">
                <a:latin typeface="Times New Roman" panose="02020603050405020304" pitchFamily="18" charset="0"/>
                <a:cs typeface="Times New Roman" panose="02020603050405020304" pitchFamily="18" charset="0"/>
              </a:rPr>
              <a:t> 25 </a:t>
            </a:r>
            <a:r>
              <a:rPr lang="en-US" sz="1900" dirty="0" err="1">
                <a:latin typeface="Times New Roman" panose="02020603050405020304" pitchFamily="18" charset="0"/>
                <a:cs typeface="Times New Roman" panose="02020603050405020304" pitchFamily="18" charset="0"/>
              </a:rPr>
              <a:t>họ</a:t>
            </a:r>
            <a:r>
              <a:rPr lang="en-US" sz="1900" dirty="0">
                <a:latin typeface="Times New Roman" panose="02020603050405020304" pitchFamily="18" charset="0"/>
                <a:cs typeface="Times New Roman" panose="02020603050405020304" pitchFamily="18" charset="0"/>
              </a:rPr>
              <a:t> ở 10 </a:t>
            </a:r>
            <a:r>
              <a:rPr lang="en-US" sz="1900" dirty="0" err="1">
                <a:latin typeface="Times New Roman" panose="02020603050405020304" pitchFamily="18" charset="0"/>
                <a:cs typeface="Times New Roman" panose="02020603050405020304" pitchFamily="18" charset="0"/>
              </a:rPr>
              <a:t>bộ</a:t>
            </a:r>
            <a:r>
              <a:rPr lang="en-US" sz="1900" dirty="0">
                <a:latin typeface="Times New Roman" panose="02020603050405020304" pitchFamily="18" charset="0"/>
                <a:cs typeface="Times New Roman" panose="02020603050405020304" pitchFamily="18" charset="0"/>
              </a:rPr>
              <a:t>,  so </a:t>
            </a:r>
            <a:r>
              <a:rPr lang="en-US" sz="1900" dirty="0" err="1">
                <a:latin typeface="Times New Roman" panose="02020603050405020304" pitchFamily="18" charset="0"/>
                <a:cs typeface="Times New Roman" panose="02020603050405020304" pitchFamily="18" charset="0"/>
              </a:rPr>
              <a:t>với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tài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nguyên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thú</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của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cả</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nước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Thống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kê</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của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cơ</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quan</a:t>
            </a:r>
            <a:r>
              <a:rPr lang="en-US" sz="1900" dirty="0">
                <a:latin typeface="Times New Roman" panose="02020603050405020304" pitchFamily="18" charset="0"/>
                <a:cs typeface="Times New Roman" panose="02020603050405020304" pitchFamily="18" charset="0"/>
              </a:rPr>
              <a:t> Tài </a:t>
            </a:r>
            <a:r>
              <a:rPr lang="en-US" sz="1900" dirty="0" err="1">
                <a:latin typeface="Times New Roman" panose="02020603050405020304" pitchFamily="18" charset="0"/>
                <a:cs typeface="Times New Roman" panose="02020603050405020304" pitchFamily="18" charset="0"/>
              </a:rPr>
              <a:t>nguyên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môi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trường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là</a:t>
            </a:r>
            <a:r>
              <a:rPr lang="en-US" sz="1900" dirty="0">
                <a:latin typeface="Times New Roman" panose="02020603050405020304" pitchFamily="18" charset="0"/>
                <a:cs typeface="Times New Roman" panose="02020603050405020304" pitchFamily="18" charset="0"/>
              </a:rPr>
              <a:t> 275 </a:t>
            </a:r>
            <a:r>
              <a:rPr lang="en-US" sz="1900" dirty="0" err="1">
                <a:latin typeface="Times New Roman" panose="02020603050405020304" pitchFamily="18" charset="0"/>
                <a:cs typeface="Times New Roman" panose="02020603050405020304" pitchFamily="18" charset="0"/>
              </a:rPr>
              <a:t>loài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thì</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tài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nguyên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thú</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của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khu</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vực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Hòn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Bà</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có</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số</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loài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chiếm</a:t>
            </a:r>
            <a:r>
              <a:rPr lang="en-US" sz="1900" dirty="0">
                <a:latin typeface="Times New Roman" panose="02020603050405020304" pitchFamily="18" charset="0"/>
                <a:cs typeface="Times New Roman" panose="02020603050405020304" pitchFamily="18" charset="0"/>
              </a:rPr>
              <a:t> 28%.</a:t>
            </a:r>
          </a:p>
          <a:p>
            <a:pPr marL="342900" indent="-342900" algn="just">
              <a:spcBef>
                <a:spcPts val="600"/>
              </a:spcBef>
              <a:spcAft>
                <a:spcPts val="600"/>
              </a:spcAft>
              <a:buFont typeface="Arial" panose="020B0604020202020204" pitchFamily="34" charset="0"/>
              <a:buChar char="•"/>
            </a:pPr>
            <a:r>
              <a:rPr lang="en-US" sz="1900" dirty="0" err="1">
                <a:latin typeface="Times New Roman" panose="02020603050405020304" pitchFamily="18" charset="0"/>
                <a:cs typeface="Times New Roman" panose="02020603050405020304" pitchFamily="18" charset="0"/>
              </a:rPr>
              <a:t>Về</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chim</a:t>
            </a:r>
            <a:r>
              <a:rPr lang="en-US" sz="1900" dirty="0">
                <a:latin typeface="Times New Roman" panose="02020603050405020304" pitchFamily="18" charset="0"/>
                <a:cs typeface="Times New Roman" panose="02020603050405020304" pitchFamily="18" charset="0"/>
              </a:rPr>
              <a:t>: Khu </a:t>
            </a:r>
            <a:r>
              <a:rPr lang="en-US" sz="1900" dirty="0" err="1">
                <a:latin typeface="Times New Roman" panose="02020603050405020304" pitchFamily="18" charset="0"/>
                <a:cs typeface="Times New Roman" panose="02020603050405020304" pitchFamily="18" charset="0"/>
              </a:rPr>
              <a:t>hệ</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chim</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của</a:t>
            </a:r>
            <a:r>
              <a:rPr lang="en-US" sz="1900" dirty="0">
                <a:latin typeface="Times New Roman" panose="02020603050405020304" pitchFamily="18" charset="0"/>
                <a:cs typeface="Times New Roman" panose="02020603050405020304" pitchFamily="18" charset="0"/>
              </a:rPr>
              <a:t> Khu </a:t>
            </a:r>
            <a:r>
              <a:rPr lang="en-US" sz="1900" dirty="0" err="1">
                <a:latin typeface="Times New Roman" panose="02020603050405020304" pitchFamily="18" charset="0"/>
                <a:cs typeface="Times New Roman" panose="02020603050405020304" pitchFamily="18" charset="0"/>
              </a:rPr>
              <a:t>bảo</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tồn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thiên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nhiên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Hòn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Bà</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có</a:t>
            </a:r>
            <a:r>
              <a:rPr lang="en-US" sz="1900" dirty="0">
                <a:latin typeface="Times New Roman" panose="02020603050405020304" pitchFamily="18" charset="0"/>
                <a:cs typeface="Times New Roman" panose="02020603050405020304" pitchFamily="18" charset="0"/>
              </a:rPr>
              <a:t> 224 </a:t>
            </a:r>
            <a:r>
              <a:rPr lang="en-US" sz="1900" dirty="0" err="1">
                <a:latin typeface="Times New Roman" panose="02020603050405020304" pitchFamily="18" charset="0"/>
                <a:cs typeface="Times New Roman" panose="02020603050405020304" pitchFamily="18" charset="0"/>
              </a:rPr>
              <a:t>loài</a:t>
            </a:r>
            <a:r>
              <a:rPr lang="en-US" sz="1900" dirty="0">
                <a:latin typeface="Times New Roman" panose="02020603050405020304" pitchFamily="18" charset="0"/>
                <a:cs typeface="Times New Roman" panose="02020603050405020304" pitchFamily="18" charset="0"/>
              </a:rPr>
              <a:t>, 60 </a:t>
            </a:r>
            <a:r>
              <a:rPr lang="en-US" sz="1900" dirty="0" err="1">
                <a:latin typeface="Times New Roman" panose="02020603050405020304" pitchFamily="18" charset="0"/>
                <a:cs typeface="Times New Roman" panose="02020603050405020304" pitchFamily="18" charset="0"/>
              </a:rPr>
              <a:t>họ</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thuộc</a:t>
            </a:r>
            <a:r>
              <a:rPr lang="en-US" sz="1900" dirty="0">
                <a:latin typeface="Times New Roman" panose="02020603050405020304" pitchFamily="18" charset="0"/>
                <a:cs typeface="Times New Roman" panose="02020603050405020304" pitchFamily="18" charset="0"/>
              </a:rPr>
              <a:t> 15 </a:t>
            </a:r>
            <a:r>
              <a:rPr lang="en-US" sz="1900" dirty="0" err="1">
                <a:latin typeface="Times New Roman" panose="02020603050405020304" pitchFamily="18" charset="0"/>
                <a:cs typeface="Times New Roman" panose="02020603050405020304" pitchFamily="18" charset="0"/>
              </a:rPr>
              <a:t>bộ</a:t>
            </a:r>
            <a:r>
              <a:rPr lang="en-US" sz="1900" dirty="0">
                <a:latin typeface="Times New Roman" panose="02020603050405020304" pitchFamily="18" charset="0"/>
                <a:cs typeface="Times New Roman" panose="02020603050405020304" pitchFamily="18" charset="0"/>
              </a:rPr>
              <a:t>. So </a:t>
            </a:r>
            <a:r>
              <a:rPr lang="en-US" sz="1900" dirty="0" err="1">
                <a:latin typeface="Times New Roman" panose="02020603050405020304" pitchFamily="18" charset="0"/>
                <a:cs typeface="Times New Roman" panose="02020603050405020304" pitchFamily="18" charset="0"/>
              </a:rPr>
              <a:t>với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tài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nguyên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chim</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cả</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nước</a:t>
            </a:r>
            <a:r>
              <a:rPr lang="en-US" sz="1900" dirty="0">
                <a:latin typeface="Times New Roman" panose="02020603050405020304" pitchFamily="18" charset="0"/>
                <a:cs typeface="Times New Roman" panose="02020603050405020304" pitchFamily="18" charset="0"/>
              </a:rPr>
              <a:t> (828 </a:t>
            </a:r>
            <a:r>
              <a:rPr lang="en-US" sz="1900" dirty="0" err="1">
                <a:latin typeface="Times New Roman" panose="02020603050405020304" pitchFamily="18" charset="0"/>
                <a:cs typeface="Times New Roman" panose="02020603050405020304" pitchFamily="18" charset="0"/>
              </a:rPr>
              <a:t>loài</a:t>
            </a:r>
            <a:r>
              <a:rPr lang="en-US" sz="1900" dirty="0">
                <a:latin typeface="Times New Roman" panose="02020603050405020304" pitchFamily="18" charset="0"/>
                <a:cs typeface="Times New Roman" panose="02020603050405020304" pitchFamily="18" charset="0"/>
              </a:rPr>
              <a:t>, 81 </a:t>
            </a:r>
            <a:r>
              <a:rPr lang="en-US" sz="1900" dirty="0" err="1">
                <a:latin typeface="Times New Roman" panose="02020603050405020304" pitchFamily="18" charset="0"/>
                <a:cs typeface="Times New Roman" panose="02020603050405020304" pitchFamily="18" charset="0"/>
              </a:rPr>
              <a:t>họ</a:t>
            </a:r>
            <a:r>
              <a:rPr lang="en-US" sz="1900" dirty="0">
                <a:latin typeface="Times New Roman" panose="02020603050405020304" pitchFamily="18" charset="0"/>
                <a:cs typeface="Times New Roman" panose="02020603050405020304" pitchFamily="18" charset="0"/>
              </a:rPr>
              <a:t>, 19 </a:t>
            </a:r>
            <a:r>
              <a:rPr lang="en-US" sz="1900" dirty="0" err="1">
                <a:latin typeface="Times New Roman" panose="02020603050405020304" pitchFamily="18" charset="0"/>
                <a:cs typeface="Times New Roman" panose="02020603050405020304" pitchFamily="18" charset="0"/>
              </a:rPr>
              <a:t>bộ</a:t>
            </a:r>
            <a:r>
              <a:rPr lang="en-US" sz="1900" dirty="0">
                <a:latin typeface="Times New Roman" panose="02020603050405020304" pitchFamily="18" charset="0"/>
                <a:cs typeface="Times New Roman" panose="02020603050405020304" pitchFamily="18" charset="0"/>
              </a:rPr>
              <a:t> - Võ Quý </a:t>
            </a:r>
            <a:r>
              <a:rPr lang="en-US" sz="1900" dirty="0" err="1">
                <a:latin typeface="Times New Roman" panose="02020603050405020304" pitchFamily="18" charset="0"/>
                <a:cs typeface="Times New Roman" panose="02020603050405020304" pitchFamily="18" charset="0"/>
              </a:rPr>
              <a:t>và</a:t>
            </a:r>
            <a:r>
              <a:rPr lang="en-US" sz="1900" dirty="0">
                <a:latin typeface="Times New Roman" panose="02020603050405020304" pitchFamily="18" charset="0"/>
                <a:cs typeface="Times New Roman" panose="02020603050405020304" pitchFamily="18" charset="0"/>
              </a:rPr>
              <a:t> Nguyễn </a:t>
            </a:r>
            <a:r>
              <a:rPr lang="en-US" sz="1900" dirty="0" err="1">
                <a:latin typeface="Times New Roman" panose="02020603050405020304" pitchFamily="18" charset="0"/>
                <a:cs typeface="Times New Roman" panose="02020603050405020304" pitchFamily="18" charset="0"/>
              </a:rPr>
              <a:t>Cử</a:t>
            </a:r>
            <a:r>
              <a:rPr lang="en-US" sz="1900" dirty="0">
                <a:latin typeface="Times New Roman" panose="02020603050405020304" pitchFamily="18" charset="0"/>
                <a:cs typeface="Times New Roman" panose="02020603050405020304" pitchFamily="18" charset="0"/>
              </a:rPr>
              <a:t>, 1995) </a:t>
            </a:r>
            <a:r>
              <a:rPr lang="en-US" sz="1900" dirty="0" err="1">
                <a:latin typeface="Times New Roman" panose="02020603050405020304" pitchFamily="18" charset="0"/>
                <a:cs typeface="Times New Roman" panose="02020603050405020304" pitchFamily="18" charset="0"/>
              </a:rPr>
              <a:t>thì</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khu</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vực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có</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số</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loài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chim</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chiếm</a:t>
            </a:r>
            <a:r>
              <a:rPr lang="en-US" sz="1900" dirty="0">
                <a:latin typeface="Times New Roman" panose="02020603050405020304" pitchFamily="18" charset="0"/>
                <a:cs typeface="Times New Roman" panose="02020603050405020304" pitchFamily="18" charset="0"/>
              </a:rPr>
              <a:t> 27%; </a:t>
            </a:r>
            <a:r>
              <a:rPr lang="en-US" sz="1900" dirty="0" err="1">
                <a:latin typeface="Times New Roman" panose="02020603050405020304" pitchFamily="18" charset="0"/>
                <a:cs typeface="Times New Roman" panose="02020603050405020304" pitchFamily="18" charset="0"/>
              </a:rPr>
              <a:t>số</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họ</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chim</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chiếm</a:t>
            </a:r>
            <a:r>
              <a:rPr lang="en-US" sz="1900" dirty="0">
                <a:latin typeface="Times New Roman" panose="02020603050405020304" pitchFamily="18" charset="0"/>
                <a:cs typeface="Times New Roman" panose="02020603050405020304" pitchFamily="18" charset="0"/>
              </a:rPr>
              <a:t> 74% </a:t>
            </a:r>
            <a:r>
              <a:rPr lang="en-US" sz="1900" dirty="0" err="1">
                <a:latin typeface="Times New Roman" panose="02020603050405020304" pitchFamily="18" charset="0"/>
                <a:cs typeface="Times New Roman" panose="02020603050405020304" pitchFamily="18" charset="0"/>
              </a:rPr>
              <a:t>và</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số</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bộ</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chiếm</a:t>
            </a:r>
            <a:r>
              <a:rPr lang="en-US" sz="1900" dirty="0">
                <a:latin typeface="Times New Roman" panose="02020603050405020304" pitchFamily="18" charset="0"/>
                <a:cs typeface="Times New Roman" panose="02020603050405020304" pitchFamily="18" charset="0"/>
              </a:rPr>
              <a:t> 79% </a:t>
            </a:r>
            <a:r>
              <a:rPr lang="en-US" sz="1900" dirty="0" err="1">
                <a:latin typeface="Times New Roman" panose="02020603050405020304" pitchFamily="18" charset="0"/>
                <a:cs typeface="Times New Roman" panose="02020603050405020304" pitchFamily="18" charset="0"/>
              </a:rPr>
              <a:t>cho</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thấy</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tính</a:t>
            </a:r>
            <a:r>
              <a:rPr lang="en-US" sz="1900" dirty="0">
                <a:latin typeface="Times New Roman" panose="02020603050405020304" pitchFamily="18" charset="0"/>
                <a:cs typeface="Times New Roman" panose="02020603050405020304" pitchFamily="18" charset="0"/>
              </a:rPr>
              <a:t> ĐDSH </a:t>
            </a:r>
            <a:r>
              <a:rPr lang="en-US" sz="1900" dirty="0" err="1">
                <a:latin typeface="Times New Roman" panose="02020603050405020304" pitchFamily="18" charset="0"/>
                <a:cs typeface="Times New Roman" panose="02020603050405020304" pitchFamily="18" charset="0"/>
              </a:rPr>
              <a:t>của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bộ</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và</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họ</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là</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khá</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lớn</a:t>
            </a:r>
            <a:r>
              <a:rPr lang="en-US" sz="1900" dirty="0">
                <a:latin typeface="Times New Roman" panose="02020603050405020304" pitchFamily="18" charset="0"/>
                <a:cs typeface="Times New Roman" panose="02020603050405020304" pitchFamily="18" charset="0"/>
              </a:rPr>
              <a:t>.</a:t>
            </a:r>
          </a:p>
          <a:p>
            <a:pPr marL="342900" indent="-342900" algn="just">
              <a:spcBef>
                <a:spcPts val="600"/>
              </a:spcBef>
              <a:spcAft>
                <a:spcPts val="600"/>
              </a:spcAft>
              <a:buFont typeface="Arial" panose="020B0604020202020204" pitchFamily="34" charset="0"/>
              <a:buChar char="•"/>
            </a:pPr>
            <a:r>
              <a:rPr lang="en-US" sz="1900" dirty="0" err="1">
                <a:latin typeface="Times New Roman" panose="02020603050405020304" pitchFamily="18" charset="0"/>
                <a:cs typeface="Times New Roman" panose="02020603050405020304" pitchFamily="18" charset="0"/>
              </a:rPr>
              <a:t>Bò</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sát</a:t>
            </a:r>
            <a:r>
              <a:rPr lang="en-US" sz="1900" dirty="0">
                <a:latin typeface="Times New Roman" panose="02020603050405020304" pitchFamily="18" charset="0"/>
                <a:cs typeface="Times New Roman" panose="02020603050405020304" pitchFamily="18" charset="0"/>
              </a:rPr>
              <a:t>:  Khu </a:t>
            </a:r>
            <a:r>
              <a:rPr lang="en-US" sz="1900" dirty="0" err="1">
                <a:latin typeface="Times New Roman" panose="02020603050405020304" pitchFamily="18" charset="0"/>
                <a:cs typeface="Times New Roman" panose="02020603050405020304" pitchFamily="18" charset="0"/>
              </a:rPr>
              <a:t>bảo</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tồn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thiên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nhiên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Hòn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Bà</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có</a:t>
            </a:r>
            <a:r>
              <a:rPr lang="en-US" sz="1900" dirty="0">
                <a:latin typeface="Times New Roman" panose="02020603050405020304" pitchFamily="18" charset="0"/>
                <a:cs typeface="Times New Roman" panose="02020603050405020304" pitchFamily="18" charset="0"/>
              </a:rPr>
              <a:t> 71 </a:t>
            </a:r>
            <a:r>
              <a:rPr lang="en-US" sz="1900" dirty="0" err="1">
                <a:latin typeface="Times New Roman" panose="02020603050405020304" pitchFamily="18" charset="0"/>
                <a:cs typeface="Times New Roman" panose="02020603050405020304" pitchFamily="18" charset="0"/>
              </a:rPr>
              <a:t>loài</a:t>
            </a:r>
            <a:r>
              <a:rPr lang="en-US" sz="1900" dirty="0">
                <a:latin typeface="Times New Roman" panose="02020603050405020304" pitchFamily="18" charset="0"/>
                <a:cs typeface="Times New Roman" panose="02020603050405020304" pitchFamily="18" charset="0"/>
              </a:rPr>
              <a:t>, 14 </a:t>
            </a:r>
            <a:r>
              <a:rPr lang="en-US" sz="1900" dirty="0" err="1">
                <a:latin typeface="Times New Roman" panose="02020603050405020304" pitchFamily="18" charset="0"/>
                <a:cs typeface="Times New Roman" panose="02020603050405020304" pitchFamily="18" charset="0"/>
              </a:rPr>
              <a:t>họ</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thuộc</a:t>
            </a:r>
            <a:r>
              <a:rPr lang="en-US" sz="1900" dirty="0">
                <a:latin typeface="Times New Roman" panose="02020603050405020304" pitchFamily="18" charset="0"/>
                <a:cs typeface="Times New Roman" panose="02020603050405020304" pitchFamily="18" charset="0"/>
              </a:rPr>
              <a:t> 3 </a:t>
            </a:r>
            <a:r>
              <a:rPr lang="en-US" sz="1900" dirty="0" err="1">
                <a:latin typeface="Times New Roman" panose="02020603050405020304" pitchFamily="18" charset="0"/>
                <a:cs typeface="Times New Roman" panose="02020603050405020304" pitchFamily="18" charset="0"/>
              </a:rPr>
              <a:t>bộ</a:t>
            </a:r>
            <a:r>
              <a:rPr lang="en-US" sz="1900" dirty="0">
                <a:latin typeface="Times New Roman" panose="02020603050405020304" pitchFamily="18" charset="0"/>
                <a:cs typeface="Times New Roman" panose="02020603050405020304" pitchFamily="18" charset="0"/>
              </a:rPr>
              <a:t>. So </a:t>
            </a:r>
            <a:r>
              <a:rPr lang="en-US" sz="1900" dirty="0" err="1">
                <a:latin typeface="Times New Roman" panose="02020603050405020304" pitchFamily="18" charset="0"/>
                <a:cs typeface="Times New Roman" panose="02020603050405020304" pitchFamily="18" charset="0"/>
              </a:rPr>
              <a:t>với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tài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nguyên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bò</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sát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của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cả</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nước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có</a:t>
            </a:r>
            <a:r>
              <a:rPr lang="en-US" sz="1900" dirty="0">
                <a:latin typeface="Times New Roman" panose="02020603050405020304" pitchFamily="18" charset="0"/>
                <a:cs typeface="Times New Roman" panose="02020603050405020304" pitchFamily="18" charset="0"/>
              </a:rPr>
              <a:t> 296 </a:t>
            </a:r>
            <a:r>
              <a:rPr lang="en-US" sz="1900" dirty="0" err="1">
                <a:latin typeface="Times New Roman" panose="02020603050405020304" pitchFamily="18" charset="0"/>
                <a:cs typeface="Times New Roman" panose="02020603050405020304" pitchFamily="18" charset="0"/>
              </a:rPr>
              <a:t>loài</a:t>
            </a:r>
            <a:r>
              <a:rPr lang="en-US" sz="1900" dirty="0">
                <a:latin typeface="Times New Roman" panose="02020603050405020304" pitchFamily="18" charset="0"/>
                <a:cs typeface="Times New Roman" panose="02020603050405020304" pitchFamily="18" charset="0"/>
              </a:rPr>
              <a:t>, 23 </a:t>
            </a:r>
            <a:r>
              <a:rPr lang="en-US" sz="1900" dirty="0" err="1">
                <a:latin typeface="Times New Roman" panose="02020603050405020304" pitchFamily="18" charset="0"/>
                <a:cs typeface="Times New Roman" panose="02020603050405020304" pitchFamily="18" charset="0"/>
              </a:rPr>
              <a:t>họ</a:t>
            </a:r>
            <a:r>
              <a:rPr lang="en-US" sz="1900" dirty="0">
                <a:latin typeface="Times New Roman" panose="02020603050405020304" pitchFamily="18" charset="0"/>
                <a:cs typeface="Times New Roman" panose="02020603050405020304" pitchFamily="18" charset="0"/>
              </a:rPr>
              <a:t>, 3 </a:t>
            </a:r>
            <a:r>
              <a:rPr lang="en-US" sz="1900" dirty="0" err="1">
                <a:latin typeface="Times New Roman" panose="02020603050405020304" pitchFamily="18" charset="0"/>
                <a:cs typeface="Times New Roman" panose="02020603050405020304" pitchFamily="18" charset="0"/>
              </a:rPr>
              <a:t>bộ</a:t>
            </a:r>
            <a:r>
              <a:rPr lang="en-US" sz="1900" dirty="0">
                <a:latin typeface="Times New Roman" panose="02020603050405020304" pitchFamily="18" charset="0"/>
                <a:cs typeface="Times New Roman" panose="02020603050405020304" pitchFamily="18" charset="0"/>
              </a:rPr>
              <a:t> - Nguyễn Văn Sáng, </a:t>
            </a:r>
            <a:r>
              <a:rPr lang="en-US" sz="1900" dirty="0" err="1">
                <a:latin typeface="Times New Roman" panose="02020603050405020304" pitchFamily="18" charset="0"/>
                <a:cs typeface="Times New Roman" panose="02020603050405020304" pitchFamily="18" charset="0"/>
              </a:rPr>
              <a:t>Hồ</a:t>
            </a:r>
            <a:r>
              <a:rPr lang="en-US" sz="1900" dirty="0">
                <a:latin typeface="Times New Roman" panose="02020603050405020304" pitchFamily="18" charset="0"/>
                <a:cs typeface="Times New Roman" panose="02020603050405020304" pitchFamily="18" charset="0"/>
              </a:rPr>
              <a:t> Thu Cúc, Nguyễn Quảng Trường, 2005) </a:t>
            </a:r>
            <a:r>
              <a:rPr lang="en-US" sz="1900" dirty="0" err="1">
                <a:latin typeface="Times New Roman" panose="02020603050405020304" pitchFamily="18" charset="0"/>
                <a:cs typeface="Times New Roman" panose="02020603050405020304" pitchFamily="18" charset="0"/>
              </a:rPr>
              <a:t>thì</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khu</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vực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có</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số</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bộ</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chiếm</a:t>
            </a:r>
            <a:r>
              <a:rPr lang="en-US" sz="1900" dirty="0">
                <a:latin typeface="Times New Roman" panose="02020603050405020304" pitchFamily="18" charset="0"/>
                <a:cs typeface="Times New Roman" panose="02020603050405020304" pitchFamily="18" charset="0"/>
              </a:rPr>
              <a:t> 100%. </a:t>
            </a:r>
            <a:r>
              <a:rPr lang="en-US" sz="1900" dirty="0" err="1">
                <a:latin typeface="Times New Roman" panose="02020603050405020304" pitchFamily="18" charset="0"/>
                <a:cs typeface="Times New Roman" panose="02020603050405020304" pitchFamily="18" charset="0"/>
              </a:rPr>
              <a:t>Tất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cả</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các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bộ</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bò</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sát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đều</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có</a:t>
            </a:r>
            <a:r>
              <a:rPr lang="en-US" sz="1900" dirty="0">
                <a:latin typeface="Times New Roman" panose="02020603050405020304" pitchFamily="18" charset="0"/>
                <a:cs typeface="Times New Roman" panose="02020603050405020304" pitchFamily="18" charset="0"/>
              </a:rPr>
              <a:t> ở </a:t>
            </a:r>
            <a:r>
              <a:rPr lang="en-US" sz="1900" dirty="0" err="1">
                <a:latin typeface="Times New Roman" panose="02020603050405020304" pitchFamily="18" charset="0"/>
                <a:cs typeface="Times New Roman" panose="02020603050405020304" pitchFamily="18" charset="0"/>
              </a:rPr>
              <a:t>Hòn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Bà</a:t>
            </a:r>
            <a:r>
              <a:rPr lang="en-US" sz="1900" dirty="0">
                <a:latin typeface="Times New Roman" panose="02020603050405020304" pitchFamily="18" charset="0"/>
                <a:cs typeface="Times New Roman" panose="02020603050405020304" pitchFamily="18" charset="0"/>
              </a:rPr>
              <a:t>, do </a:t>
            </a:r>
            <a:r>
              <a:rPr lang="en-US" sz="1900" dirty="0" err="1">
                <a:latin typeface="Times New Roman" panose="02020603050405020304" pitchFamily="18" charset="0"/>
                <a:cs typeface="Times New Roman" panose="02020603050405020304" pitchFamily="18" charset="0"/>
              </a:rPr>
              <a:t>vậy</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tiềm</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năng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nghiên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cứu</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để</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gia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tăng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số</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loài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bò</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sát</a:t>
            </a:r>
            <a:r>
              <a:rPr lang="en-US" sz="1900" dirty="0">
                <a:latin typeface="Times New Roman" panose="02020603050405020304" pitchFamily="18" charset="0"/>
                <a:cs typeface="Times New Roman" panose="02020603050405020304" pitchFamily="18" charset="0"/>
              </a:rPr>
              <a:t> ở </a:t>
            </a:r>
            <a:r>
              <a:rPr lang="en-US" sz="1900" dirty="0" err="1">
                <a:latin typeface="Times New Roman" panose="02020603050405020304" pitchFamily="18" charset="0"/>
                <a:cs typeface="Times New Roman" panose="02020603050405020304" pitchFamily="18" charset="0"/>
              </a:rPr>
              <a:t>Hòn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Bà</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là</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rất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lớn</a:t>
            </a:r>
            <a:r>
              <a:rPr lang="en-US" sz="1900" dirty="0">
                <a:latin typeface="Times New Roman" panose="02020603050405020304" pitchFamily="18" charset="0"/>
                <a:cs typeface="Times New Roman" panose="02020603050405020304" pitchFamily="18" charset="0"/>
              </a:rPr>
              <a:t>.</a:t>
            </a:r>
          </a:p>
          <a:p>
            <a:pPr marL="342900" indent="-342900" algn="just">
              <a:spcBef>
                <a:spcPts val="600"/>
              </a:spcBef>
              <a:spcAft>
                <a:spcPts val="600"/>
              </a:spcAft>
              <a:buFont typeface="Arial" panose="020B0604020202020204" pitchFamily="34" charset="0"/>
              <a:buChar char="•"/>
            </a:pPr>
            <a:r>
              <a:rPr lang="en-US" sz="1900" dirty="0" err="1">
                <a:latin typeface="Times New Roman" panose="02020603050405020304" pitchFamily="18" charset="0"/>
                <a:cs typeface="Times New Roman" panose="02020603050405020304" pitchFamily="18" charset="0"/>
              </a:rPr>
              <a:t>Ếch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nhái</a:t>
            </a:r>
            <a:r>
              <a:rPr lang="en-US" sz="1900" dirty="0">
                <a:latin typeface="Times New Roman" panose="02020603050405020304" pitchFamily="18" charset="0"/>
                <a:cs typeface="Times New Roman" panose="02020603050405020304" pitchFamily="18" charset="0"/>
              </a:rPr>
              <a:t>:</a:t>
            </a:r>
            <a:r>
              <a:rPr lang="en-US" sz="1900" b="1" dirty="0">
                <a:latin typeface="Times New Roman" panose="02020603050405020304" pitchFamily="18" charset="0"/>
                <a:cs typeface="Times New Roman" panose="02020603050405020304" pitchFamily="18" charset="0"/>
              </a:rPr>
              <a:t> </a:t>
            </a:r>
            <a:r>
              <a:rPr lang="en-US" sz="1900" dirty="0">
                <a:latin typeface="Times New Roman" panose="02020603050405020304" pitchFamily="18" charset="0"/>
                <a:cs typeface="Times New Roman" panose="02020603050405020304" pitchFamily="18" charset="0"/>
              </a:rPr>
              <a:t>Khu </a:t>
            </a:r>
            <a:r>
              <a:rPr lang="en-US" sz="1900" dirty="0" err="1">
                <a:latin typeface="Times New Roman" panose="02020603050405020304" pitchFamily="18" charset="0"/>
                <a:cs typeface="Times New Roman" panose="02020603050405020304" pitchFamily="18" charset="0"/>
              </a:rPr>
              <a:t>bảo</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tồn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thiên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nhiên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Hòn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Bà</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có</a:t>
            </a:r>
            <a:r>
              <a:rPr lang="en-US" sz="1900" dirty="0">
                <a:latin typeface="Times New Roman" panose="02020603050405020304" pitchFamily="18" charset="0"/>
                <a:cs typeface="Times New Roman" panose="02020603050405020304" pitchFamily="18" charset="0"/>
              </a:rPr>
              <a:t> 48 </a:t>
            </a:r>
            <a:r>
              <a:rPr lang="en-US" sz="1900" dirty="0" err="1">
                <a:latin typeface="Times New Roman" panose="02020603050405020304" pitchFamily="18" charset="0"/>
                <a:cs typeface="Times New Roman" panose="02020603050405020304" pitchFamily="18" charset="0"/>
              </a:rPr>
              <a:t>loài</a:t>
            </a:r>
            <a:r>
              <a:rPr lang="en-US" sz="1900" dirty="0">
                <a:latin typeface="Times New Roman" panose="02020603050405020304" pitchFamily="18" charset="0"/>
                <a:cs typeface="Times New Roman" panose="02020603050405020304" pitchFamily="18" charset="0"/>
              </a:rPr>
              <a:t>, 6 </a:t>
            </a:r>
            <a:r>
              <a:rPr lang="en-US" sz="1900" dirty="0" err="1">
                <a:latin typeface="Times New Roman" panose="02020603050405020304" pitchFamily="18" charset="0"/>
                <a:cs typeface="Times New Roman" panose="02020603050405020304" pitchFamily="18" charset="0"/>
              </a:rPr>
              <a:t>họ</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thuộc</a:t>
            </a:r>
            <a:r>
              <a:rPr lang="en-US" sz="1900" dirty="0">
                <a:latin typeface="Times New Roman" panose="02020603050405020304" pitchFamily="18" charset="0"/>
                <a:cs typeface="Times New Roman" panose="02020603050405020304" pitchFamily="18" charset="0"/>
              </a:rPr>
              <a:t> 1 </a:t>
            </a:r>
            <a:r>
              <a:rPr lang="en-US" sz="1900" dirty="0" err="1">
                <a:latin typeface="Times New Roman" panose="02020603050405020304" pitchFamily="18" charset="0"/>
                <a:cs typeface="Times New Roman" panose="02020603050405020304" pitchFamily="18" charset="0"/>
              </a:rPr>
              <a:t>bộ</a:t>
            </a:r>
            <a:r>
              <a:rPr lang="en-US" sz="1900" dirty="0">
                <a:latin typeface="Times New Roman" panose="02020603050405020304" pitchFamily="18" charset="0"/>
                <a:cs typeface="Times New Roman" panose="02020603050405020304" pitchFamily="18" charset="0"/>
              </a:rPr>
              <a:t>. So </a:t>
            </a:r>
            <a:r>
              <a:rPr lang="en-US" sz="1900" dirty="0" err="1">
                <a:latin typeface="Times New Roman" panose="02020603050405020304" pitchFamily="18" charset="0"/>
                <a:cs typeface="Times New Roman" panose="02020603050405020304" pitchFamily="18" charset="0"/>
              </a:rPr>
              <a:t>với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tài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nguyên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ếch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nhái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cả</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nước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có</a:t>
            </a:r>
            <a:r>
              <a:rPr lang="en-US" sz="1900" dirty="0">
                <a:latin typeface="Times New Roman" panose="02020603050405020304" pitchFamily="18" charset="0"/>
                <a:cs typeface="Times New Roman" panose="02020603050405020304" pitchFamily="18" charset="0"/>
              </a:rPr>
              <a:t> 162 </a:t>
            </a:r>
            <a:r>
              <a:rPr lang="en-US" sz="1900" dirty="0" err="1">
                <a:latin typeface="Times New Roman" panose="02020603050405020304" pitchFamily="18" charset="0"/>
                <a:cs typeface="Times New Roman" panose="02020603050405020304" pitchFamily="18" charset="0"/>
              </a:rPr>
              <a:t>loài</a:t>
            </a:r>
            <a:r>
              <a:rPr lang="en-US" sz="1900" dirty="0">
                <a:latin typeface="Times New Roman" panose="02020603050405020304" pitchFamily="18" charset="0"/>
                <a:cs typeface="Times New Roman" panose="02020603050405020304" pitchFamily="18" charset="0"/>
              </a:rPr>
              <a:t>, 9 </a:t>
            </a:r>
            <a:r>
              <a:rPr lang="en-US" sz="1900" dirty="0" err="1">
                <a:latin typeface="Times New Roman" panose="02020603050405020304" pitchFamily="18" charset="0"/>
                <a:cs typeface="Times New Roman" panose="02020603050405020304" pitchFamily="18" charset="0"/>
              </a:rPr>
              <a:t>họ</a:t>
            </a:r>
            <a:r>
              <a:rPr lang="en-US" sz="1900" dirty="0">
                <a:latin typeface="Times New Roman" panose="02020603050405020304" pitchFamily="18" charset="0"/>
                <a:cs typeface="Times New Roman" panose="02020603050405020304" pitchFamily="18" charset="0"/>
              </a:rPr>
              <a:t>, 3 </a:t>
            </a:r>
            <a:r>
              <a:rPr lang="en-US" sz="1900" dirty="0" err="1">
                <a:latin typeface="Times New Roman" panose="02020603050405020304" pitchFamily="18" charset="0"/>
                <a:cs typeface="Times New Roman" panose="02020603050405020304" pitchFamily="18" charset="0"/>
              </a:rPr>
              <a:t>bộ</a:t>
            </a:r>
            <a:r>
              <a:rPr lang="en-US" sz="1900" dirty="0">
                <a:latin typeface="Times New Roman" panose="02020603050405020304" pitchFamily="18" charset="0"/>
                <a:cs typeface="Times New Roman" panose="02020603050405020304" pitchFamily="18" charset="0"/>
              </a:rPr>
              <a:t> - Nguyễn Văn Sáng, </a:t>
            </a:r>
            <a:r>
              <a:rPr lang="en-US" sz="1900" dirty="0" err="1">
                <a:latin typeface="Times New Roman" panose="02020603050405020304" pitchFamily="18" charset="0"/>
                <a:cs typeface="Times New Roman" panose="02020603050405020304" pitchFamily="18" charset="0"/>
              </a:rPr>
              <a:t>Hồ</a:t>
            </a:r>
            <a:r>
              <a:rPr lang="en-US" sz="1900" dirty="0">
                <a:latin typeface="Times New Roman" panose="02020603050405020304" pitchFamily="18" charset="0"/>
                <a:cs typeface="Times New Roman" panose="02020603050405020304" pitchFamily="18" charset="0"/>
              </a:rPr>
              <a:t> Thu Cúc, Nguyễn Quảng Trường, 2005) </a:t>
            </a:r>
            <a:r>
              <a:rPr lang="en-US" sz="1900" dirty="0" err="1">
                <a:latin typeface="Times New Roman" panose="02020603050405020304" pitchFamily="18" charset="0"/>
                <a:cs typeface="Times New Roman" panose="02020603050405020304" pitchFamily="18" charset="0"/>
              </a:rPr>
              <a:t>thì</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khu</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vực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có</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số</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loài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chiếm</a:t>
            </a:r>
            <a:r>
              <a:rPr lang="en-US" sz="1900" dirty="0">
                <a:latin typeface="Times New Roman" panose="02020603050405020304" pitchFamily="18" charset="0"/>
                <a:cs typeface="Times New Roman" panose="02020603050405020304" pitchFamily="18" charset="0"/>
              </a:rPr>
              <a:t> 30%, </a:t>
            </a:r>
            <a:r>
              <a:rPr lang="en-US" sz="1900" dirty="0" err="1">
                <a:latin typeface="Times New Roman" panose="02020603050405020304" pitchFamily="18" charset="0"/>
                <a:cs typeface="Times New Roman" panose="02020603050405020304" pitchFamily="18" charset="0"/>
              </a:rPr>
              <a:t>số</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họ</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chiếm</a:t>
            </a:r>
            <a:r>
              <a:rPr lang="en-US" sz="1900" dirty="0">
                <a:latin typeface="Times New Roman" panose="02020603050405020304" pitchFamily="18" charset="0"/>
                <a:cs typeface="Times New Roman" panose="02020603050405020304" pitchFamily="18" charset="0"/>
              </a:rPr>
              <a:t> 67% </a:t>
            </a:r>
            <a:r>
              <a:rPr lang="en-US" sz="1900" dirty="0" err="1">
                <a:latin typeface="Times New Roman" panose="02020603050405020304" pitchFamily="18" charset="0"/>
                <a:cs typeface="Times New Roman" panose="02020603050405020304" pitchFamily="18" charset="0"/>
              </a:rPr>
              <a:t>và</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sô</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bộ</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chiếm</a:t>
            </a:r>
            <a:r>
              <a:rPr lang="en-US" sz="1900" dirty="0">
                <a:latin typeface="Times New Roman" panose="02020603050405020304" pitchFamily="18" charset="0"/>
                <a:cs typeface="Times New Roman" panose="02020603050405020304" pitchFamily="18" charset="0"/>
              </a:rPr>
              <a:t> 33%.</a:t>
            </a:r>
          </a:p>
        </p:txBody>
      </p:sp>
      <p:sp>
        <p:nvSpPr>
          <p:cNvPr id="5" name="文本框 1">
            <a:extLst>
              <a:ext uri="{FF2B5EF4-FFF2-40B4-BE49-F238E27FC236}">
                <a16:creationId xmlns:a16="http://schemas.microsoft.com/office/drawing/2014/main" id="{AD1658E3-AFF0-21AA-C6A2-D51FA52468DD}"/>
              </a:ext>
            </a:extLst>
          </p:cNvPr>
          <p:cNvSpPr txBox="1"/>
          <p:nvPr/>
        </p:nvSpPr>
        <p:spPr>
          <a:xfrm>
            <a:off x="3251098" y="443350"/>
            <a:ext cx="5943600" cy="564950"/>
          </a:xfrm>
          <a:prstGeom prst="rect">
            <a:avLst/>
          </a:prstGeom>
          <a:noFill/>
        </p:spPr>
        <p:txBody>
          <a:bodyPr wrap="square" rtlCol="0" anchor="t">
            <a:noAutofit/>
          </a:bodyPr>
          <a:lstStyle/>
          <a:p>
            <a:pPr algn="ctr"/>
            <a:r>
              <a:rPr lang="en-US" sz="2700" b="1" dirty="0" err="1">
                <a:solidFill>
                  <a:srgbClr val="FF0000"/>
                </a:solidFill>
                <a:latin typeface="Times New Roman" panose="02020603050405020304" pitchFamily="18" charset="0"/>
                <a:cs typeface="Times New Roman" panose="02020603050405020304" pitchFamily="18" charset="0"/>
              </a:rPr>
              <a:t>Đa</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dạng</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động</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vật</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rừng</a:t>
            </a:r>
            <a:endParaRPr lang="vi-VN" altLang="vi-VN" sz="2700" b="1" dirty="0">
              <a:solidFill>
                <a:srgbClr val="FF0000"/>
              </a:solidFill>
              <a:latin typeface="Times New Roman" panose="02020603050405020304" pitchFamily="18" charset="0"/>
              <a:ea typeface="Noto Sans"/>
              <a:cs typeface="Times New Roman" panose="02020603050405020304" pitchFamily="18" charset="0"/>
              <a:sym typeface="+mn-lt"/>
            </a:endParaRPr>
          </a:p>
        </p:txBody>
      </p:sp>
    </p:spTree>
    <p:extLst>
      <p:ext uri="{BB962C8B-B14F-4D97-AF65-F5344CB8AC3E}">
        <p14:creationId xmlns:p14="http://schemas.microsoft.com/office/powerpoint/2010/main" val="18587849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F26E1-0B2D-AD83-7122-A8D18281D108}"/>
            </a:ext>
          </a:extLst>
        </p:cNvPr>
        <p:cNvGrpSpPr/>
        <p:nvPr/>
      </p:nvGrpSpPr>
      <p:grpSpPr>
        <a:xfrm>
          <a:off x="0" y="0"/>
          <a:ext cx="0" cy="0"/>
          <a:chOff x="0" y="0"/>
          <a:chExt cx="0" cy="0"/>
        </a:xfrm>
      </p:grpSpPr>
      <p:sp>
        <p:nvSpPr>
          <p:cNvPr id="3" name="文本框 2">
            <a:extLst>
              <a:ext uri="{FF2B5EF4-FFF2-40B4-BE49-F238E27FC236}">
                <a16:creationId xmlns:a16="http://schemas.microsoft.com/office/drawing/2014/main" id="{86C312A9-C5EB-762A-2CB4-743BBB02E392}"/>
              </a:ext>
            </a:extLst>
          </p:cNvPr>
          <p:cNvSpPr txBox="1"/>
          <p:nvPr/>
        </p:nvSpPr>
        <p:spPr>
          <a:xfrm>
            <a:off x="1122680" y="1120843"/>
            <a:ext cx="10085012" cy="2265027"/>
          </a:xfrm>
          <a:prstGeom prst="rect">
            <a:avLst/>
          </a:prstGeom>
          <a:noFill/>
        </p:spPr>
        <p:txBody>
          <a:bodyPr wrap="square" rtlCol="0">
            <a:noAutofit/>
          </a:bodyPr>
          <a:lstStyle/>
          <a:p>
            <a:pPr marL="285750" indent="-285750" algn="just">
              <a:spcBef>
                <a:spcPts val="600"/>
              </a:spcBef>
              <a:spcAft>
                <a:spcPts val="600"/>
              </a:spcAft>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Trong </a:t>
            </a:r>
            <a:r>
              <a:rPr lang="en-US" sz="2000" dirty="0" err="1">
                <a:latin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phục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hồi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Khu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tồn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vẫn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còn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tồn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nương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rẫy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nhỏ</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mún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nằm</a:t>
            </a:r>
            <a:r>
              <a:rPr lang="en-US" sz="2000" dirty="0">
                <a:latin typeface="Times New Roman" panose="02020603050405020304" pitchFamily="18" charset="0"/>
                <a:cs typeface="Times New Roman" panose="02020603050405020304" pitchFamily="18" charset="0"/>
              </a:rPr>
              <a:t> xen </a:t>
            </a:r>
            <a:r>
              <a:rPr lang="en-US" sz="2000" dirty="0" err="1">
                <a:latin typeface="Times New Roman" panose="02020603050405020304" pitchFamily="18" charset="0"/>
                <a:cs typeface="Times New Roman" panose="02020603050405020304" pitchFamily="18" charset="0"/>
              </a:rPr>
              <a:t>kẽ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a:t>
            </a:r>
            <a:r>
              <a:rPr lang="en-US" sz="2000" dirty="0">
                <a:latin typeface="Times New Roman" panose="02020603050405020304" pitchFamily="18" charset="0"/>
                <a:cs typeface="Times New Roman" panose="02020603050405020304" pitchFamily="18" charset="0"/>
              </a:rPr>
              <a:t> con </a:t>
            </a:r>
            <a:r>
              <a:rPr lang="en-US" sz="2000" dirty="0" err="1">
                <a:latin typeface="Times New Roman" panose="02020603050405020304" pitchFamily="18" charset="0"/>
                <a:cs typeface="Times New Roman" panose="02020603050405020304" pitchFamily="18" charset="0"/>
              </a:rPr>
              <a:t>đồng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tộc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trước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nay, </a:t>
            </a:r>
            <a:r>
              <a:rPr lang="en-US" sz="2000" dirty="0" err="1">
                <a:latin typeface="Times New Roman" panose="02020603050405020304" pitchFamily="18" charset="0"/>
                <a:cs typeface="Times New Roman" panose="02020603050405020304" pitchFamily="18" charset="0"/>
              </a:rPr>
              <a:t>hoạt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nương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rẫy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nguy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xâm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lấn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phạm</a:t>
            </a:r>
            <a:r>
              <a:rPr lang="en-US" sz="2000" dirty="0">
                <a:latin typeface="Times New Roman" panose="02020603050405020304" pitchFamily="18" charset="0"/>
                <a:cs typeface="Times New Roman" panose="02020603050405020304" pitchFamily="18" charset="0"/>
              </a:rPr>
              <a:t> vi </a:t>
            </a:r>
            <a:r>
              <a:rPr lang="en-US" sz="2000" dirty="0" err="1">
                <a:latin typeface="Times New Roman" panose="02020603050405020304" pitchFamily="18" charset="0"/>
                <a:cs typeface="Times New Roman" panose="02020603050405020304" pitchFamily="18" charset="0"/>
              </a:rPr>
              <a:t>quản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cao</a:t>
            </a:r>
            <a:r>
              <a:rPr lang="en-US" sz="2000" dirty="0">
                <a:latin typeface="Times New Roman" panose="02020603050405020304" pitchFamily="18" charset="0"/>
                <a:cs typeface="Times New Roman" panose="02020603050405020304" pitchFamily="18" charset="0"/>
              </a:rPr>
              <a:t>.</a:t>
            </a:r>
          </a:p>
          <a:p>
            <a:pPr marL="285750" indent="-285750" algn="just">
              <a:spcBef>
                <a:spcPts val="600"/>
              </a:spcBef>
              <a:spcAft>
                <a:spcPts val="600"/>
              </a:spcAft>
              <a:buFont typeface="Wingdings" panose="05000000000000000000" pitchFamily="2" charset="2"/>
              <a:buChar char="Ø"/>
            </a:pPr>
            <a:r>
              <a:rPr lang="en-US" sz="2000" dirty="0" err="1">
                <a:latin typeface="Times New Roman" panose="02020603050405020304" pitchFamily="18" charset="0"/>
                <a:cs typeface="Times New Roman" panose="02020603050405020304" pitchFamily="18" charset="0"/>
              </a:rPr>
              <a:t>Mặc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dù</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tuyên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truyền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luật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tuần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giám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nhưng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vẫn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chặt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đốt</a:t>
            </a:r>
            <a:r>
              <a:rPr lang="en-US" sz="2000" dirty="0">
                <a:latin typeface="Times New Roman" panose="02020603050405020304" pitchFamily="18" charset="0"/>
                <a:cs typeface="Times New Roman" panose="02020603050405020304" pitchFamily="18" charset="0"/>
              </a:rPr>
              <a:t> than, </a:t>
            </a:r>
            <a:r>
              <a:rPr lang="en-US" sz="2000" dirty="0" err="1">
                <a:latin typeface="Times New Roman" panose="02020603050405020304" pitchFamily="18" charset="0"/>
                <a:cs typeface="Times New Roman" panose="02020603050405020304" pitchFamily="18" charset="0"/>
              </a:rPr>
              <a:t>săn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bắt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diễn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lượng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địa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điểm</a:t>
            </a:r>
            <a:r>
              <a:rPr lang="en-US" sz="2000" dirty="0">
                <a:latin typeface="Times New Roman" panose="02020603050405020304" pitchFamily="18" charset="0"/>
                <a:cs typeface="Times New Roman" panose="02020603050405020304" pitchFamily="18" charset="0"/>
              </a:rPr>
              <a:t> ở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sâu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giáp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Khu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tồn</a:t>
            </a:r>
            <a:r>
              <a:rPr lang="en-US" sz="2000" dirty="0">
                <a:latin typeface="Times New Roman" panose="02020603050405020304" pitchFamily="18" charset="0"/>
                <a:cs typeface="Times New Roman" panose="02020603050405020304" pitchFamily="18" charset="0"/>
              </a:rPr>
              <a:t>.</a:t>
            </a:r>
          </a:p>
          <a:p>
            <a:pPr marL="285750" indent="-285750" algn="just">
              <a:spcBef>
                <a:spcPts val="600"/>
              </a:spcBef>
              <a:spcAft>
                <a:spcPts val="600"/>
              </a:spcAft>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Nguy </a:t>
            </a:r>
            <a:r>
              <a:rPr lang="en-US" sz="2000" dirty="0" err="1">
                <a:latin typeface="Times New Roman" panose="02020603050405020304" pitchFamily="18" charset="0"/>
                <a:cs typeface="Times New Roman" panose="02020603050405020304" pitchFamily="18" charset="0"/>
              </a:rPr>
              <a:t>cơ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cháy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rừng</a:t>
            </a:r>
            <a:r>
              <a:rPr lang="en-US" sz="2000" dirty="0">
                <a:latin typeface="Times New Roman" panose="02020603050405020304" pitchFamily="18" charset="0"/>
                <a:cs typeface="Times New Roman" panose="02020603050405020304" pitchFamily="18" charset="0"/>
              </a:rPr>
              <a:t>: Khu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tồn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Hòn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nằm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hậu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mùa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kéo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tháng</a:t>
            </a:r>
            <a:r>
              <a:rPr lang="en-US" sz="2000" dirty="0">
                <a:latin typeface="Times New Roman" panose="02020603050405020304" pitchFamily="18" charset="0"/>
                <a:cs typeface="Times New Roman" panose="02020603050405020304" pitchFamily="18" charset="0"/>
              </a:rPr>
              <a:t> 3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tháng</a:t>
            </a:r>
            <a:r>
              <a:rPr lang="en-US" sz="2000" dirty="0">
                <a:latin typeface="Times New Roman" panose="02020603050405020304" pitchFamily="18" charset="0"/>
                <a:cs typeface="Times New Roman" panose="02020603050405020304" pitchFamily="18" charset="0"/>
              </a:rPr>
              <a:t> 8 </a:t>
            </a:r>
            <a:r>
              <a:rPr lang="en-US" sz="2000" dirty="0" err="1">
                <a:latin typeface="Times New Roman" panose="02020603050405020304" pitchFamily="18" charset="0"/>
                <a:cs typeface="Times New Roman" panose="02020603050405020304" pitchFamily="18" charset="0"/>
              </a:rPr>
              <a:t>hàng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dễ</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xảy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cháy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chủ</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yếu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cỏ</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lau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bụi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leo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loại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phục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hồi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nương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rẫy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bỏ</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hoang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nguồn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liệu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dễ</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cháy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mùa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hanh</a:t>
            </a:r>
            <a:r>
              <a:rPr lang="en-US" sz="2000" dirty="0">
                <a:latin typeface="Times New Roman" panose="02020603050405020304" pitchFamily="18" charset="0"/>
                <a:cs typeface="Times New Roman" panose="02020603050405020304" pitchFamily="18" charset="0"/>
              </a:rPr>
              <a:t>.</a:t>
            </a:r>
          </a:p>
          <a:p>
            <a:pPr marL="285750" indent="-285750" algn="just">
              <a:spcBef>
                <a:spcPts val="600"/>
              </a:spcBef>
              <a:spcAft>
                <a:spcPts val="600"/>
              </a:spcAft>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Công </a:t>
            </a:r>
            <a:r>
              <a:rPr lang="en-US" sz="2000" dirty="0" err="1">
                <a:latin typeface="Times New Roman" panose="02020603050405020304" pitchFamily="18" charset="0"/>
                <a:cs typeface="Times New Roman" panose="02020603050405020304" pitchFamily="18" charset="0"/>
              </a:rPr>
              <a:t>tác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trắc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đánh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loài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ưu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Khu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tồn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còn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chế</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trắc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đánh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chủ</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yếu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bởi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chức</a:t>
            </a:r>
            <a:r>
              <a:rPr lang="en-US" sz="2000" dirty="0">
                <a:latin typeface="Times New Roman" panose="02020603050405020304" pitchFamily="18" charset="0"/>
                <a:cs typeface="Times New Roman" panose="02020603050405020304" pitchFamily="18" charset="0"/>
              </a:rPr>
              <a:t> khoa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tồn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Khu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tồn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cứu</a:t>
            </a:r>
            <a:r>
              <a:rPr lang="en-US" sz="2000" dirty="0">
                <a:latin typeface="Times New Roman" panose="02020603050405020304" pitchFamily="18" charset="0"/>
                <a:cs typeface="Times New Roman" panose="02020603050405020304" pitchFamily="18" charset="0"/>
              </a:rPr>
              <a:t>.</a:t>
            </a:r>
          </a:p>
        </p:txBody>
      </p:sp>
      <p:sp>
        <p:nvSpPr>
          <p:cNvPr id="5" name="文本框 1">
            <a:extLst>
              <a:ext uri="{FF2B5EF4-FFF2-40B4-BE49-F238E27FC236}">
                <a16:creationId xmlns:a16="http://schemas.microsoft.com/office/drawing/2014/main" id="{DC1B6F5B-0E6E-3F95-F343-06797122D6DB}"/>
              </a:ext>
            </a:extLst>
          </p:cNvPr>
          <p:cNvSpPr txBox="1"/>
          <p:nvPr/>
        </p:nvSpPr>
        <p:spPr>
          <a:xfrm>
            <a:off x="3251098" y="443350"/>
            <a:ext cx="5943600" cy="564950"/>
          </a:xfrm>
          <a:prstGeom prst="rect">
            <a:avLst/>
          </a:prstGeom>
          <a:noFill/>
        </p:spPr>
        <p:txBody>
          <a:bodyPr wrap="square" rtlCol="0" anchor="t">
            <a:noAutofit/>
          </a:bodyPr>
          <a:lstStyle/>
          <a:p>
            <a:pPr algn="ctr"/>
            <a:r>
              <a:rPr lang="en-US" sz="2700" b="1" dirty="0" err="1">
                <a:solidFill>
                  <a:srgbClr val="FF0000"/>
                </a:solidFill>
                <a:latin typeface="Times New Roman" panose="02020603050405020304" pitchFamily="18" charset="0"/>
                <a:cs typeface="Times New Roman" panose="02020603050405020304" pitchFamily="18" charset="0"/>
              </a:rPr>
              <a:t>Khó</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khăn</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vướng</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mắc</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hiện</a:t>
            </a:r>
            <a:r>
              <a:rPr lang="en-US" sz="2700" b="1" dirty="0">
                <a:solidFill>
                  <a:srgbClr val="FF0000"/>
                </a:solidFill>
                <a:latin typeface="Times New Roman" panose="02020603050405020304" pitchFamily="18" charset="0"/>
                <a:cs typeface="Times New Roman" panose="02020603050405020304" pitchFamily="18" charset="0"/>
              </a:rPr>
              <a:t> nay</a:t>
            </a:r>
            <a:endParaRPr lang="vi-VN" altLang="vi-VN" sz="2700" b="1" dirty="0">
              <a:solidFill>
                <a:srgbClr val="FF0000"/>
              </a:solidFill>
              <a:latin typeface="Times New Roman" panose="02020603050405020304" pitchFamily="18" charset="0"/>
              <a:ea typeface="Noto Sans"/>
              <a:cs typeface="Times New Roman" panose="02020603050405020304" pitchFamily="18" charset="0"/>
              <a:sym typeface="+mn-lt"/>
            </a:endParaRPr>
          </a:p>
        </p:txBody>
      </p:sp>
    </p:spTree>
    <p:extLst>
      <p:ext uri="{BB962C8B-B14F-4D97-AF65-F5344CB8AC3E}">
        <p14:creationId xmlns:p14="http://schemas.microsoft.com/office/powerpoint/2010/main" val="34951008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8C79D-0F99-F068-0CE4-ADDBCAF6F732}"/>
            </a:ext>
          </a:extLst>
        </p:cNvPr>
        <p:cNvGrpSpPr/>
        <p:nvPr/>
      </p:nvGrpSpPr>
      <p:grpSpPr>
        <a:xfrm>
          <a:off x="0" y="0"/>
          <a:ext cx="0" cy="0"/>
          <a:chOff x="0" y="0"/>
          <a:chExt cx="0" cy="0"/>
        </a:xfrm>
      </p:grpSpPr>
      <p:sp>
        <p:nvSpPr>
          <p:cNvPr id="3" name="文本框 2">
            <a:extLst>
              <a:ext uri="{FF2B5EF4-FFF2-40B4-BE49-F238E27FC236}">
                <a16:creationId xmlns:a16="http://schemas.microsoft.com/office/drawing/2014/main" id="{42797C4A-3B7C-54E6-3CCB-6A53F81BD9F4}"/>
              </a:ext>
            </a:extLst>
          </p:cNvPr>
          <p:cNvSpPr txBox="1"/>
          <p:nvPr/>
        </p:nvSpPr>
        <p:spPr>
          <a:xfrm>
            <a:off x="1122680" y="1120843"/>
            <a:ext cx="10085012" cy="2265027"/>
          </a:xfrm>
          <a:prstGeom prst="rect">
            <a:avLst/>
          </a:prstGeom>
          <a:noFill/>
        </p:spPr>
        <p:txBody>
          <a:bodyPr wrap="square" rtlCol="0">
            <a:noAutofit/>
          </a:bodyPr>
          <a:lstStyle/>
          <a:p>
            <a:pPr marL="285750" indent="-285750" algn="just">
              <a:spcBef>
                <a:spcPts val="600"/>
              </a:spcBef>
              <a:spcAft>
                <a:spcPts val="600"/>
              </a:spcAft>
              <a:buFont typeface="Wingdings" panose="05000000000000000000" pitchFamily="2" charset="2"/>
              <a:buChar char="Ø"/>
            </a:pPr>
            <a:r>
              <a:rPr lang="en-US" sz="2000" dirty="0" err="1">
                <a:latin typeface="Times New Roman" panose="02020603050405020304" pitchFamily="18" charset="0"/>
                <a:cs typeface="Times New Roman" panose="02020603050405020304" pitchFamily="18" charset="0"/>
              </a:rPr>
              <a:t>Trình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lực</a:t>
            </a:r>
            <a:r>
              <a:rPr lang="en-US" sz="2000" dirty="0">
                <a:latin typeface="Times New Roman" panose="02020603050405020304" pitchFamily="18" charset="0"/>
                <a:cs typeface="Times New Roman" panose="02020603050405020304" pitchFamily="18" charset="0"/>
              </a:rPr>
              <a:t> khoa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còn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chế</a:t>
            </a:r>
            <a:r>
              <a:rPr lang="en-US" sz="2000" dirty="0">
                <a:latin typeface="Times New Roman" panose="02020603050405020304" pitchFamily="18" charset="0"/>
                <a:cs typeface="Times New Roman" panose="02020603050405020304" pitchFamily="18" charset="0"/>
              </a:rPr>
              <a:t>.</a:t>
            </a:r>
          </a:p>
          <a:p>
            <a:pPr marL="285750" indent="-285750" algn="just">
              <a:spcBef>
                <a:spcPts val="600"/>
              </a:spcBef>
              <a:spcAft>
                <a:spcPts val="600"/>
              </a:spcAft>
              <a:buFont typeface="Wingdings" panose="05000000000000000000" pitchFamily="2" charset="2"/>
              <a:buChar char="Ø"/>
            </a:pPr>
            <a:r>
              <a:rPr lang="en-US" sz="2000" dirty="0" err="1">
                <a:latin typeface="Times New Roman" panose="02020603050405020304" pitchFamily="18" charset="0"/>
                <a:cs typeface="Times New Roman" panose="02020603050405020304" pitchFamily="18" charset="0"/>
              </a:rPr>
              <a:t>Thiếu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nguồn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trang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phục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theo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dõi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giám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a:t>
            </a:r>
          </a:p>
          <a:p>
            <a:pPr marL="285750" indent="-285750" algn="just">
              <a:spcBef>
                <a:spcPts val="600"/>
              </a:spcBef>
              <a:spcAft>
                <a:spcPts val="600"/>
              </a:spcAft>
              <a:buFont typeface="Wingdings" panose="05000000000000000000" pitchFamily="2" charset="2"/>
              <a:buChar char="Ø"/>
            </a:pPr>
            <a:r>
              <a:rPr lang="en-US" sz="2000" dirty="0" err="1">
                <a:latin typeface="Times New Roman" panose="02020603050405020304" pitchFamily="18" charset="0"/>
                <a:cs typeface="Times New Roman" panose="02020603050405020304" pitchFamily="18" charset="0"/>
              </a:rPr>
              <a:t>Dữ</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liệu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biệt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dữ</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liệu</a:t>
            </a:r>
            <a:r>
              <a:rPr lang="en-US" sz="2000" dirty="0">
                <a:latin typeface="Times New Roman" panose="02020603050405020304" pitchFamily="18" charset="0"/>
                <a:cs typeface="Times New Roman" panose="02020603050405020304" pitchFamily="18" charset="0"/>
              </a:rPr>
              <a:t> di </a:t>
            </a:r>
            <a:r>
              <a:rPr lang="en-US" sz="2000" dirty="0" err="1">
                <a:latin typeface="Times New Roman" panose="02020603050405020304" pitchFamily="18" charset="0"/>
                <a:cs typeface="Times New Roman" panose="02020603050405020304" pitchFamily="18" charset="0"/>
              </a:rPr>
              <a:t>truyền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theo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dõi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đánh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a:t>
            </a:r>
            <a:endParaRPr lang="vi-VN" altLang="vi-VN" sz="2000" dirty="0">
              <a:latin typeface="Times New Roman" panose="02020603050405020304" pitchFamily="18" charset="0"/>
              <a:ea typeface="Noto Sans"/>
              <a:cs typeface="Times New Roman" panose="02020603050405020304" pitchFamily="18" charset="0"/>
              <a:sym typeface="思源黑体 CN Medium" panose="020B0600000000000000" pitchFamily="34" charset="-122"/>
            </a:endParaRPr>
          </a:p>
          <a:p>
            <a:pPr marL="285750" indent="-285750" algn="just">
              <a:spcBef>
                <a:spcPts val="600"/>
              </a:spcBef>
              <a:spcAft>
                <a:spcPts val="600"/>
              </a:spcAft>
              <a:buFont typeface="Wingdings" panose="05000000000000000000" pitchFamily="2" charset="2"/>
              <a:buChar char="Ø"/>
            </a:pPr>
            <a:r>
              <a:rPr lang="en-US" sz="2000" dirty="0" err="1">
                <a:latin typeface="Times New Roman" panose="02020603050405020304" pitchFamily="18" charset="0"/>
                <a:cs typeface="Times New Roman" panose="02020603050405020304" pitchFamily="18" charset="0"/>
              </a:rPr>
              <a:t>Biến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đổi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hậu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yếu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ảnh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hưởng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đổi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thái</a:t>
            </a:r>
            <a:r>
              <a:rPr lang="en-US" sz="2000" dirty="0">
                <a:latin typeface="Times New Roman" panose="02020603050405020304" pitchFamily="18" charset="0"/>
                <a:cs typeface="Times New Roman" panose="02020603050405020304" pitchFamily="18" charset="0"/>
              </a:rPr>
              <a:t>.</a:t>
            </a:r>
          </a:p>
          <a:p>
            <a:pPr marL="285750" indent="-285750" algn="just">
              <a:spcBef>
                <a:spcPts val="600"/>
              </a:spcBef>
              <a:spcAft>
                <a:spcPts val="600"/>
              </a:spcAft>
              <a:buFont typeface="Wingdings" panose="05000000000000000000" pitchFamily="2" charset="2"/>
              <a:buChar char="Ø"/>
            </a:pP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nhưng</a:t>
            </a:r>
            <a:r>
              <a:rPr lang="en-US" sz="2000" dirty="0">
                <a:latin typeface="Times New Roman" panose="02020603050405020304" pitchFamily="18" charset="0"/>
                <a:cs typeface="Times New Roman" panose="02020603050405020304" pitchFamily="18" charset="0"/>
              </a:rPr>
              <a:t> ở </a:t>
            </a:r>
            <a:r>
              <a:rPr lang="en-US" sz="2000" dirty="0" err="1">
                <a:latin typeface="Times New Roman" panose="02020603050405020304" pitchFamily="18" charset="0"/>
                <a:cs typeface="Times New Roman" panose="02020603050405020304" pitchFamily="18" charset="0"/>
              </a:rPr>
              <a:t>sâu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theo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dõi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giám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sát</a:t>
            </a:r>
            <a:r>
              <a:rPr lang="en-US" sz="2000" dirty="0">
                <a:latin typeface="Times New Roman" panose="02020603050405020304" pitchFamily="18" charset="0"/>
                <a:cs typeface="Times New Roman" panose="02020603050405020304" pitchFamily="18" charset="0"/>
              </a:rPr>
              <a:t>.</a:t>
            </a:r>
          </a:p>
          <a:p>
            <a:pPr marL="285750" indent="-285750" algn="just">
              <a:spcBef>
                <a:spcPts val="600"/>
              </a:spcBef>
              <a:spcAft>
                <a:spcPts val="600"/>
              </a:spcAft>
              <a:buFont typeface="Wingdings" panose="05000000000000000000" pitchFamily="2" charset="2"/>
              <a:buChar char="Ø"/>
            </a:pPr>
            <a:r>
              <a:rPr lang="en-US" sz="2000" dirty="0" err="1">
                <a:latin typeface="Times New Roman" panose="02020603050405020304" pitchFamily="18" charset="0"/>
                <a:cs typeface="Times New Roman" panose="02020603050405020304" pitchFamily="18" charset="0"/>
              </a:rPr>
              <a:t>Nguồn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tỉnh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cấp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Ban </a:t>
            </a:r>
            <a:r>
              <a:rPr lang="en-US" sz="2000" dirty="0" err="1">
                <a:latin typeface="Times New Roman" panose="02020603050405020304" pitchFamily="18" charset="0"/>
                <a:cs typeface="Times New Roman" panose="02020603050405020304" pitchFamily="18" charset="0"/>
              </a:rPr>
              <a:t>quản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chỉ</a:t>
            </a:r>
            <a:r>
              <a:rPr lang="en-US" sz="2000" dirty="0">
                <a:latin typeface="Times New Roman" panose="02020603050405020304" pitchFamily="18" charset="0"/>
                <a:cs typeface="Times New Roman" panose="02020603050405020304" pitchFamily="18" charset="0"/>
              </a:rPr>
              <a:t> chi </a:t>
            </a:r>
            <a:r>
              <a:rPr lang="en-US" sz="2000" dirty="0" err="1">
                <a:latin typeface="Times New Roman" panose="02020603050405020304" pitchFamily="18" charset="0"/>
                <a:cs typeface="Times New Roman" panose="02020603050405020304" pitchFamily="18" charset="0"/>
              </a:rPr>
              <a:t>hoạt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xuyên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lâm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PCCCR; </a:t>
            </a:r>
            <a:r>
              <a:rPr lang="en-US" sz="2000" dirty="0" err="1">
                <a:latin typeface="Times New Roman" panose="02020603050405020304" pitchFamily="18" charset="0"/>
                <a:cs typeface="Times New Roman" panose="02020603050405020304" pitchFamily="18" charset="0"/>
              </a:rPr>
              <a:t>kinh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trang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kỹ</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thuật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tồn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loài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ưu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tại</a:t>
            </a:r>
            <a:r>
              <a:rPr lang="en-US" sz="2000" dirty="0">
                <a:latin typeface="Times New Roman" panose="02020603050405020304" pitchFamily="18" charset="0"/>
                <a:cs typeface="Times New Roman" panose="02020603050405020304" pitchFamily="18" charset="0"/>
              </a:rPr>
              <a:t> Khu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tồn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chưa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a:t>
            </a:r>
          </a:p>
          <a:p>
            <a:pPr lvl="0" algn="just" fontAlgn="auto">
              <a:lnSpc>
                <a:spcPct val="134000"/>
              </a:lnSpc>
              <a:buClrTx/>
              <a:buSzTx/>
              <a:buFontTx/>
            </a:pPr>
            <a:endParaRPr lang="en-US" sz="2000" dirty="0">
              <a:latin typeface="Times New Roman" panose="02020603050405020304" pitchFamily="18" charset="0"/>
              <a:cs typeface="Times New Roman" panose="02020603050405020304" pitchFamily="18" charset="0"/>
            </a:endParaRPr>
          </a:p>
        </p:txBody>
      </p:sp>
      <p:sp>
        <p:nvSpPr>
          <p:cNvPr id="5" name="文本框 1">
            <a:extLst>
              <a:ext uri="{FF2B5EF4-FFF2-40B4-BE49-F238E27FC236}">
                <a16:creationId xmlns:a16="http://schemas.microsoft.com/office/drawing/2014/main" id="{91E02A14-467B-499B-4B1B-D722D698D681}"/>
              </a:ext>
            </a:extLst>
          </p:cNvPr>
          <p:cNvSpPr txBox="1"/>
          <p:nvPr/>
        </p:nvSpPr>
        <p:spPr>
          <a:xfrm>
            <a:off x="3251098" y="443350"/>
            <a:ext cx="5943600" cy="564950"/>
          </a:xfrm>
          <a:prstGeom prst="rect">
            <a:avLst/>
          </a:prstGeom>
          <a:noFill/>
        </p:spPr>
        <p:txBody>
          <a:bodyPr wrap="square" rtlCol="0" anchor="t">
            <a:noAutofit/>
          </a:bodyPr>
          <a:lstStyle/>
          <a:p>
            <a:pPr algn="ctr"/>
            <a:r>
              <a:rPr lang="en-US" sz="2700" b="1" dirty="0" err="1">
                <a:solidFill>
                  <a:srgbClr val="FF0000"/>
                </a:solidFill>
                <a:latin typeface="Times New Roman" panose="02020603050405020304" pitchFamily="18" charset="0"/>
                <a:cs typeface="Times New Roman" panose="02020603050405020304" pitchFamily="18" charset="0"/>
              </a:rPr>
              <a:t>Khó</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khăn</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vướng</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mắc</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hiện</a:t>
            </a:r>
            <a:r>
              <a:rPr lang="en-US" sz="2700" b="1" dirty="0">
                <a:solidFill>
                  <a:srgbClr val="FF0000"/>
                </a:solidFill>
                <a:latin typeface="Times New Roman" panose="02020603050405020304" pitchFamily="18" charset="0"/>
                <a:cs typeface="Times New Roman" panose="02020603050405020304" pitchFamily="18" charset="0"/>
              </a:rPr>
              <a:t> nay</a:t>
            </a:r>
            <a:endParaRPr lang="vi-VN" altLang="vi-VN" sz="2700" b="1" dirty="0">
              <a:solidFill>
                <a:srgbClr val="FF0000"/>
              </a:solidFill>
              <a:latin typeface="Times New Roman" panose="02020603050405020304" pitchFamily="18" charset="0"/>
              <a:ea typeface="Noto Sans"/>
              <a:cs typeface="Times New Roman" panose="02020603050405020304" pitchFamily="18" charset="0"/>
              <a:sym typeface="+mn-lt"/>
            </a:endParaRPr>
          </a:p>
        </p:txBody>
      </p:sp>
    </p:spTree>
    <p:extLst>
      <p:ext uri="{BB962C8B-B14F-4D97-AF65-F5344CB8AC3E}">
        <p14:creationId xmlns:p14="http://schemas.microsoft.com/office/powerpoint/2010/main" val="9297176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BBD8E-E4BF-64DF-14DF-2C33F6074D29}"/>
            </a:ext>
          </a:extLst>
        </p:cNvPr>
        <p:cNvGrpSpPr/>
        <p:nvPr/>
      </p:nvGrpSpPr>
      <p:grpSpPr>
        <a:xfrm>
          <a:off x="0" y="0"/>
          <a:ext cx="0" cy="0"/>
          <a:chOff x="0" y="0"/>
          <a:chExt cx="0" cy="0"/>
        </a:xfrm>
      </p:grpSpPr>
      <p:sp>
        <p:nvSpPr>
          <p:cNvPr id="3" name="文本框 2">
            <a:extLst>
              <a:ext uri="{FF2B5EF4-FFF2-40B4-BE49-F238E27FC236}">
                <a16:creationId xmlns:a16="http://schemas.microsoft.com/office/drawing/2014/main" id="{CD65D316-68D9-8409-969E-CFF1A44BBD1F}"/>
              </a:ext>
            </a:extLst>
          </p:cNvPr>
          <p:cNvSpPr txBox="1"/>
          <p:nvPr/>
        </p:nvSpPr>
        <p:spPr>
          <a:xfrm>
            <a:off x="1053494" y="1077711"/>
            <a:ext cx="10085012" cy="2265027"/>
          </a:xfrm>
          <a:prstGeom prst="rect">
            <a:avLst/>
          </a:prstGeom>
          <a:noFill/>
        </p:spPr>
        <p:txBody>
          <a:bodyPr wrap="square" rtlCol="0">
            <a:noAutofit/>
          </a:bodyPr>
          <a:lstStyle/>
          <a:p>
            <a:pPr marL="285750" indent="-285750" algn="just">
              <a:spcBef>
                <a:spcPts val="600"/>
              </a:spcBef>
              <a:spcAft>
                <a:spcPts val="600"/>
              </a:spcAft>
              <a:buFont typeface="Wingdings" panose="05000000000000000000" pitchFamily="2" charset="2"/>
              <a:buChar char="Ø"/>
            </a:pPr>
            <a:r>
              <a:rPr lang="en-US" sz="2000" dirty="0" err="1">
                <a:latin typeface="Times New Roman" panose="02020603050405020304" pitchFamily="18" charset="0"/>
                <a:cs typeface="Times New Roman" panose="02020603050405020304" pitchFamily="18" charset="0"/>
              </a:rPr>
              <a:t>Đề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cấp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quyền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địa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phương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áp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hỗ</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nước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hướng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nghiệp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bồi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dưỡng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giúp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kế</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ổn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định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giảm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nguy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xâm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lấn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nương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rẫy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giảm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xấu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nguyên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rừng</a:t>
            </a:r>
            <a:r>
              <a:rPr lang="en-US" sz="2000" dirty="0">
                <a:latin typeface="Times New Roman" panose="02020603050405020304" pitchFamily="18" charset="0"/>
                <a:cs typeface="Times New Roman" panose="02020603050405020304" pitchFamily="18" charset="0"/>
              </a:rPr>
              <a:t>.</a:t>
            </a:r>
          </a:p>
          <a:p>
            <a:pPr marL="285750" indent="-285750" algn="just">
              <a:spcBef>
                <a:spcPts val="600"/>
              </a:spcBef>
              <a:spcAft>
                <a:spcPts val="600"/>
              </a:spcAft>
              <a:buFont typeface="Wingdings" panose="05000000000000000000" pitchFamily="2" charset="2"/>
              <a:buChar char="Ø"/>
            </a:pPr>
            <a:r>
              <a:rPr lang="en-US" sz="2000" dirty="0" err="1">
                <a:latin typeface="Times New Roman" panose="02020603050405020304" pitchFamily="18" charset="0"/>
                <a:cs typeface="Times New Roman" panose="02020603050405020304" pitchFamily="18" charset="0"/>
              </a:rPr>
              <a:t>Kiến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Sở</a:t>
            </a:r>
            <a:r>
              <a:rPr lang="en-US" sz="2000" dirty="0">
                <a:latin typeface="Times New Roman" panose="02020603050405020304" pitchFamily="18" charset="0"/>
                <a:cs typeface="Times New Roman" panose="02020603050405020304" pitchFamily="18" charset="0"/>
              </a:rPr>
              <a:t>, ban </a:t>
            </a:r>
            <a:r>
              <a:rPr lang="en-US" sz="2000" dirty="0" err="1">
                <a:latin typeface="Times New Roman" panose="02020603050405020304" pitchFamily="18" charset="0"/>
                <a:cs typeface="Times New Roman" panose="02020603050405020304" pitchFamily="18" charset="0"/>
              </a:rPr>
              <a:t>ngành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UBND </a:t>
            </a:r>
            <a:r>
              <a:rPr lang="en-US" sz="2000" dirty="0" err="1">
                <a:latin typeface="Times New Roman" panose="02020603050405020304" pitchFamily="18" charset="0"/>
                <a:cs typeface="Times New Roman" panose="02020603050405020304" pitchFamily="18" charset="0"/>
              </a:rPr>
              <a:t>tỉnh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tâm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đủ</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mục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nội</a:t>
            </a:r>
            <a:r>
              <a:rPr lang="en-US" sz="2000" dirty="0">
                <a:latin typeface="Times New Roman" panose="02020603050405020304" pitchFamily="18" charset="0"/>
                <a:cs typeface="Times New Roman" panose="02020603050405020304" pitchFamily="18" charset="0"/>
              </a:rPr>
              <a:t> dung </a:t>
            </a:r>
            <a:r>
              <a:rPr lang="en-US" sz="2000" dirty="0" err="1">
                <a:latin typeface="Times New Roman" panose="02020603050405020304" pitchFamily="18" charset="0"/>
                <a:cs typeface="Times New Roman" panose="02020603050405020304" pitchFamily="18" charset="0"/>
              </a:rPr>
              <a:t>theo</a:t>
            </a:r>
            <a:r>
              <a:rPr lang="en-US" sz="2000" dirty="0">
                <a:latin typeface="Times New Roman" panose="02020603050405020304" pitchFamily="18" charset="0"/>
                <a:cs typeface="Times New Roman" panose="02020603050405020304" pitchFamily="18" charset="0"/>
              </a:rPr>
              <a:t> Phương </a:t>
            </a:r>
            <a:r>
              <a:rPr lang="en-US" sz="2000" dirty="0" err="1">
                <a:latin typeface="Times New Roman" panose="02020603050405020304" pitchFamily="18" charset="0"/>
                <a:cs typeface="Times New Roman" panose="02020603050405020304" pitchFamily="18" charset="0"/>
              </a:rPr>
              <a:t>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đoạn</a:t>
            </a:r>
            <a:r>
              <a:rPr lang="en-US" sz="2000" dirty="0">
                <a:latin typeface="Times New Roman" panose="02020603050405020304" pitchFamily="18" charset="0"/>
                <a:cs typeface="Times New Roman" panose="02020603050405020304" pitchFamily="18" charset="0"/>
              </a:rPr>
              <a:t> 2020 - 2029.</a:t>
            </a:r>
          </a:p>
          <a:p>
            <a:pPr marL="285750" indent="-285750" algn="just">
              <a:spcBef>
                <a:spcPts val="600"/>
              </a:spcBef>
              <a:spcAft>
                <a:spcPts val="600"/>
              </a:spcAft>
              <a:buFont typeface="Wingdings" panose="05000000000000000000" pitchFamily="2" charset="2"/>
              <a:buChar char="Ø"/>
            </a:pPr>
            <a:r>
              <a:rPr lang="en-US" sz="2000" dirty="0" err="1">
                <a:latin typeface="Times New Roman" panose="02020603050405020304" pitchFamily="18" charset="0"/>
                <a:cs typeface="Times New Roman" panose="02020603050405020304" pitchFamily="18" charset="0"/>
              </a:rPr>
              <a:t>Kiến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cấp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tâm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bổ</a:t>
            </a:r>
            <a:r>
              <a:rPr lang="en-US" sz="2000" dirty="0">
                <a:latin typeface="Times New Roman" panose="02020603050405020304" pitchFamily="18" charset="0"/>
                <a:cs typeface="Times New Roman" panose="02020603050405020304" pitchFamily="18" charset="0"/>
              </a:rPr>
              <a:t> sung </a:t>
            </a:r>
            <a:r>
              <a:rPr lang="en-US" sz="2000" dirty="0" err="1">
                <a:latin typeface="Times New Roman" panose="02020603050405020304" pitchFamily="18" charset="0"/>
                <a:cs typeface="Times New Roman" panose="02020603050405020304" pitchFamily="18" charset="0"/>
              </a:rPr>
              <a:t>thêm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chế</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triển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hoàn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tốt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giao</a:t>
            </a:r>
            <a:r>
              <a:rPr lang="en-US" sz="2000" dirty="0">
                <a:latin typeface="Times New Roman" panose="02020603050405020304" pitchFamily="18" charset="0"/>
                <a:cs typeface="Times New Roman" panose="02020603050405020304" pitchFamily="18" charset="0"/>
              </a:rPr>
              <a:t>.</a:t>
            </a:r>
          </a:p>
        </p:txBody>
      </p:sp>
      <p:sp>
        <p:nvSpPr>
          <p:cNvPr id="5" name="文本框 1">
            <a:extLst>
              <a:ext uri="{FF2B5EF4-FFF2-40B4-BE49-F238E27FC236}">
                <a16:creationId xmlns:a16="http://schemas.microsoft.com/office/drawing/2014/main" id="{F0D19FB7-EB9B-C951-F5F0-A75D72BDCA13}"/>
              </a:ext>
            </a:extLst>
          </p:cNvPr>
          <p:cNvSpPr txBox="1"/>
          <p:nvPr/>
        </p:nvSpPr>
        <p:spPr>
          <a:xfrm>
            <a:off x="3251098" y="443350"/>
            <a:ext cx="5943600" cy="564950"/>
          </a:xfrm>
          <a:prstGeom prst="rect">
            <a:avLst/>
          </a:prstGeom>
          <a:noFill/>
        </p:spPr>
        <p:txBody>
          <a:bodyPr wrap="square" rtlCol="0" anchor="t">
            <a:noAutofit/>
          </a:bodyPr>
          <a:lstStyle/>
          <a:p>
            <a:pPr algn="ctr"/>
            <a:r>
              <a:rPr lang="en-US" sz="2700" b="1" dirty="0" err="1">
                <a:solidFill>
                  <a:srgbClr val="FF0000"/>
                </a:solidFill>
                <a:latin typeface="Times New Roman" panose="02020603050405020304" pitchFamily="18" charset="0"/>
                <a:cs typeface="Times New Roman" panose="02020603050405020304" pitchFamily="18" charset="0"/>
              </a:rPr>
              <a:t>Đề</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xuất</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kiến</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nghị</a:t>
            </a:r>
            <a:endParaRPr lang="vi-VN" altLang="vi-VN" sz="2700" b="1" dirty="0">
              <a:solidFill>
                <a:srgbClr val="FF0000"/>
              </a:solidFill>
              <a:latin typeface="Times New Roman" panose="02020603050405020304" pitchFamily="18" charset="0"/>
              <a:ea typeface="Noto Sans"/>
              <a:cs typeface="Times New Roman" panose="02020603050405020304" pitchFamily="18" charset="0"/>
              <a:sym typeface="+mn-lt"/>
            </a:endParaRPr>
          </a:p>
        </p:txBody>
      </p:sp>
    </p:spTree>
    <p:extLst>
      <p:ext uri="{BB962C8B-B14F-4D97-AF65-F5344CB8AC3E}">
        <p14:creationId xmlns:p14="http://schemas.microsoft.com/office/powerpoint/2010/main" val="40781965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CC989-D3CC-04F6-59D7-1F3A9D3EE5B7}"/>
            </a:ext>
          </a:extLst>
        </p:cNvPr>
        <p:cNvGrpSpPr/>
        <p:nvPr/>
      </p:nvGrpSpPr>
      <p:grpSpPr>
        <a:xfrm>
          <a:off x="0" y="0"/>
          <a:ext cx="0" cy="0"/>
          <a:chOff x="0" y="0"/>
          <a:chExt cx="0" cy="0"/>
        </a:xfrm>
      </p:grpSpPr>
      <p:sp>
        <p:nvSpPr>
          <p:cNvPr id="3" name="文本框 2">
            <a:extLst>
              <a:ext uri="{FF2B5EF4-FFF2-40B4-BE49-F238E27FC236}">
                <a16:creationId xmlns:a16="http://schemas.microsoft.com/office/drawing/2014/main" id="{89D559C4-764C-5362-431C-E124657A7557}"/>
              </a:ext>
            </a:extLst>
          </p:cNvPr>
          <p:cNvSpPr txBox="1"/>
          <p:nvPr/>
        </p:nvSpPr>
        <p:spPr>
          <a:xfrm>
            <a:off x="1053494" y="1077711"/>
            <a:ext cx="10085012" cy="2265027"/>
          </a:xfrm>
          <a:prstGeom prst="rect">
            <a:avLst/>
          </a:prstGeom>
          <a:noFill/>
        </p:spPr>
        <p:txBody>
          <a:bodyPr wrap="square" rtlCol="0">
            <a:noAutofit/>
          </a:bodyPr>
          <a:lstStyle/>
          <a:p>
            <a:pPr marL="285750" indent="-285750" algn="just">
              <a:spcBef>
                <a:spcPts val="600"/>
              </a:spcBef>
              <a:spcAft>
                <a:spcPts val="600"/>
              </a:spcAft>
              <a:buFont typeface="Wingdings" panose="05000000000000000000" pitchFamily="2" charset="2"/>
              <a:buChar char="Ø"/>
            </a:pPr>
            <a:r>
              <a:rPr lang="en-US" sz="2000" dirty="0" err="1">
                <a:latin typeface="Times New Roman" panose="02020603050405020304" pitchFamily="18" charset="0"/>
                <a:cs typeface="Times New Roman" panose="02020603050405020304" pitchFamily="18" charset="0"/>
              </a:rPr>
              <a:t>Kêu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gọi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chức</a:t>
            </a:r>
            <a:r>
              <a:rPr lang="en-US" sz="2000" dirty="0">
                <a:latin typeface="Times New Roman" panose="02020603050405020304" pitchFamily="18" charset="0"/>
                <a:cs typeface="Times New Roman" panose="02020603050405020304" pitchFamily="18" charset="0"/>
              </a:rPr>
              <a:t> khoa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tồn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Khu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tồn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cứu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cứu</a:t>
            </a:r>
            <a:r>
              <a:rPr lang="en-US" sz="2000" dirty="0">
                <a:latin typeface="Times New Roman" panose="02020603050405020304" pitchFamily="18" charset="0"/>
                <a:cs typeface="Times New Roman" panose="02020603050405020304" pitchFamily="18" charset="0"/>
              </a:rPr>
              <a:t> khoa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rừng</a:t>
            </a:r>
            <a:r>
              <a:rPr lang="en-US" sz="2000" dirty="0">
                <a:latin typeface="Times New Roman" panose="02020603050405020304" pitchFamily="18" charset="0"/>
                <a:cs typeface="Times New Roman" panose="02020603050405020304" pitchFamily="18" charset="0"/>
              </a:rPr>
              <a:t> qua </a:t>
            </a:r>
            <a:r>
              <a:rPr lang="en-US" sz="2000" dirty="0" err="1">
                <a:latin typeface="Times New Roman" panose="02020603050405020304" pitchFamily="18" charset="0"/>
                <a:cs typeface="Times New Roman" panose="02020603050405020304" pitchFamily="18" charset="0"/>
              </a:rPr>
              <a:t>đó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bổ</a:t>
            </a:r>
            <a:r>
              <a:rPr lang="en-US" sz="2000" dirty="0">
                <a:latin typeface="Times New Roman" panose="02020603050405020304" pitchFamily="18" charset="0"/>
                <a:cs typeface="Times New Roman" panose="02020603050405020304" pitchFamily="18" charset="0"/>
              </a:rPr>
              <a:t> sung </a:t>
            </a:r>
            <a:r>
              <a:rPr lang="en-US" sz="2000" dirty="0" err="1">
                <a:latin typeface="Times New Roman" panose="02020603050405020304" pitchFamily="18" charset="0"/>
                <a:cs typeface="Times New Roman" panose="02020603050405020304" pitchFamily="18" charset="0"/>
              </a:rPr>
              <a:t>thêm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liệu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a:t>
            </a:r>
          </a:p>
          <a:p>
            <a:pPr marL="285750" indent="-285750" algn="just">
              <a:spcBef>
                <a:spcPts val="600"/>
              </a:spcBef>
              <a:spcAft>
                <a:spcPts val="600"/>
              </a:spcAft>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Đào </a:t>
            </a:r>
            <a:r>
              <a:rPr lang="en-US" sz="2000" dirty="0" err="1">
                <a:latin typeface="Times New Roman" panose="02020603050405020304" pitchFamily="18" charset="0"/>
                <a:cs typeface="Times New Roman" panose="02020603050405020304" pitchFamily="18" charset="0"/>
              </a:rPr>
              <a:t>tạo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nguồn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phục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kê</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giám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Khu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tồn</a:t>
            </a:r>
            <a:r>
              <a:rPr lang="en-US" sz="2000" dirty="0">
                <a:latin typeface="Times New Roman" panose="02020603050405020304" pitchFamily="18" charset="0"/>
                <a:cs typeface="Times New Roman" panose="02020603050405020304" pitchFamily="18" charset="0"/>
              </a:rPr>
              <a:t>.</a:t>
            </a:r>
          </a:p>
          <a:p>
            <a:pPr marL="285750" indent="-285750" algn="just">
              <a:spcBef>
                <a:spcPts val="600"/>
              </a:spcBef>
              <a:spcAft>
                <a:spcPts val="600"/>
              </a:spcAft>
              <a:buFont typeface="Wingdings" panose="05000000000000000000" pitchFamily="2" charset="2"/>
              <a:buChar char="Ø"/>
            </a:pPr>
            <a:r>
              <a:rPr lang="en-US" sz="2000" dirty="0" err="1">
                <a:latin typeface="Times New Roman" panose="02020603050405020304" pitchFamily="18" charset="0"/>
                <a:cs typeface="Times New Roman" panose="02020603050405020304" pitchFamily="18" charset="0"/>
              </a:rPr>
              <a:t>Xây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chương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kế</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kê</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giám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cấp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thẩm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quyền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xét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phê</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duyệt</a:t>
            </a:r>
            <a:r>
              <a:rPr lang="en-US" sz="2000" dirty="0">
                <a:latin typeface="Times New Roman" panose="02020603050405020304" pitchFamily="18" charset="0"/>
                <a:cs typeface="Times New Roman" panose="02020603050405020304" pitchFamily="18" charset="0"/>
              </a:rPr>
              <a:t>.</a:t>
            </a:r>
          </a:p>
        </p:txBody>
      </p:sp>
      <p:sp>
        <p:nvSpPr>
          <p:cNvPr id="5" name="文本框 1">
            <a:extLst>
              <a:ext uri="{FF2B5EF4-FFF2-40B4-BE49-F238E27FC236}">
                <a16:creationId xmlns:a16="http://schemas.microsoft.com/office/drawing/2014/main" id="{72D7F4E6-E6D7-BC77-CEC3-22C0667E7C95}"/>
              </a:ext>
            </a:extLst>
          </p:cNvPr>
          <p:cNvSpPr txBox="1"/>
          <p:nvPr/>
        </p:nvSpPr>
        <p:spPr>
          <a:xfrm>
            <a:off x="1949834" y="512761"/>
            <a:ext cx="8292331" cy="564950"/>
          </a:xfrm>
          <a:prstGeom prst="rect">
            <a:avLst/>
          </a:prstGeom>
          <a:noFill/>
        </p:spPr>
        <p:txBody>
          <a:bodyPr wrap="square" rtlCol="0" anchor="t">
            <a:noAutofit/>
          </a:bodyPr>
          <a:lstStyle/>
          <a:p>
            <a:pPr algn="ctr"/>
            <a:r>
              <a:rPr lang="en-US" sz="2700" b="1" dirty="0" err="1">
                <a:solidFill>
                  <a:srgbClr val="FF0000"/>
                </a:solidFill>
                <a:latin typeface="Times New Roman" panose="02020603050405020304" pitchFamily="18" charset="0"/>
                <a:cs typeface="Times New Roman" panose="02020603050405020304" pitchFamily="18" charset="0"/>
              </a:rPr>
              <a:t>Một</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số</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kế</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hoạch</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định</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hướng</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trong</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thời</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gian</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tiếp</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theo</a:t>
            </a:r>
            <a:endParaRPr lang="vi-VN" altLang="vi-VN" sz="2700" b="1" dirty="0">
              <a:solidFill>
                <a:srgbClr val="FF0000"/>
              </a:solidFill>
              <a:latin typeface="Times New Roman" panose="02020603050405020304" pitchFamily="18" charset="0"/>
              <a:ea typeface="Noto Sans"/>
              <a:cs typeface="Times New Roman" panose="02020603050405020304" pitchFamily="18" charset="0"/>
              <a:sym typeface="+mn-lt"/>
            </a:endParaRPr>
          </a:p>
        </p:txBody>
      </p:sp>
    </p:spTree>
    <p:extLst>
      <p:ext uri="{BB962C8B-B14F-4D97-AF65-F5344CB8AC3E}">
        <p14:creationId xmlns:p14="http://schemas.microsoft.com/office/powerpoint/2010/main" val="27696928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607C88-C947-9E99-B3E7-E405FF1285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图形">
            <a:extLst>
              <a:ext uri="{FF2B5EF4-FFF2-40B4-BE49-F238E27FC236}">
                <a16:creationId xmlns:a16="http://schemas.microsoft.com/office/drawing/2014/main" id="{AB08B705-36F4-051B-D632-2E42E87D2263}"/>
              </a:ext>
            </a:extLst>
          </p:cNvPr>
          <p:cNvSpPr txBox="1"/>
          <p:nvPr/>
        </p:nvSpPr>
        <p:spPr>
          <a:xfrm>
            <a:off x="1482923" y="2801314"/>
            <a:ext cx="9226154" cy="467991"/>
          </a:xfrm>
          <a:prstGeom prst="rect">
            <a:avLst/>
          </a:prstGeom>
          <a:noFill/>
        </p:spPr>
        <p:txBody>
          <a:bodyPr wrap="square" rtlCol="0">
            <a:noAutofit/>
          </a:bodyPr>
          <a:lstStyle/>
          <a:p>
            <a:pPr algn="ctr">
              <a:lnSpc>
                <a:spcPct val="90000"/>
              </a:lnSpc>
            </a:pPr>
            <a:r>
              <a:rPr lang="en-US" sz="7000" b="1" dirty="0" err="1">
                <a:solidFill>
                  <a:schemeClr val="bg1"/>
                </a:solidFill>
                <a:latin typeface="Times New Roman" panose="02020603050405020304" pitchFamily="18" charset="0"/>
                <a:cs typeface="Times New Roman" panose="02020603050405020304" pitchFamily="18" charset="0"/>
              </a:rPr>
              <a:t>Chân</a:t>
            </a:r>
            <a:r>
              <a:rPr lang="en-US" sz="7000" b="1" dirty="0">
                <a:solidFill>
                  <a:schemeClr val="bg1"/>
                </a:solidFill>
                <a:latin typeface="Times New Roman" panose="02020603050405020304" pitchFamily="18" charset="0"/>
                <a:cs typeface="Times New Roman" panose="02020603050405020304" pitchFamily="18" charset="0"/>
              </a:rPr>
              <a:t> </a:t>
            </a:r>
            <a:r>
              <a:rPr lang="en-US" sz="7000" b="1" dirty="0" err="1">
                <a:solidFill>
                  <a:schemeClr val="bg1"/>
                </a:solidFill>
                <a:latin typeface="Times New Roman" panose="02020603050405020304" pitchFamily="18" charset="0"/>
                <a:cs typeface="Times New Roman" panose="02020603050405020304" pitchFamily="18" charset="0"/>
              </a:rPr>
              <a:t>thành</a:t>
            </a:r>
            <a:r>
              <a:rPr lang="en-US" sz="7000" b="1" dirty="0">
                <a:solidFill>
                  <a:schemeClr val="bg1"/>
                </a:solidFill>
                <a:latin typeface="Times New Roman" panose="02020603050405020304" pitchFamily="18" charset="0"/>
                <a:cs typeface="Times New Roman" panose="02020603050405020304" pitchFamily="18" charset="0"/>
              </a:rPr>
              <a:t> </a:t>
            </a:r>
            <a:r>
              <a:rPr lang="en-US" sz="7000" b="1" dirty="0" err="1">
                <a:solidFill>
                  <a:schemeClr val="bg1"/>
                </a:solidFill>
                <a:latin typeface="Times New Roman" panose="02020603050405020304" pitchFamily="18" charset="0"/>
                <a:cs typeface="Times New Roman" panose="02020603050405020304" pitchFamily="18" charset="0"/>
              </a:rPr>
              <a:t>cảm</a:t>
            </a:r>
            <a:r>
              <a:rPr lang="en-US" sz="7000" b="1" dirty="0">
                <a:solidFill>
                  <a:schemeClr val="bg1"/>
                </a:solidFill>
                <a:latin typeface="Times New Roman" panose="02020603050405020304" pitchFamily="18" charset="0"/>
                <a:cs typeface="Times New Roman" panose="02020603050405020304" pitchFamily="18" charset="0"/>
              </a:rPr>
              <a:t> </a:t>
            </a:r>
            <a:r>
              <a:rPr lang="en-US" sz="7000" b="1" dirty="0" err="1">
                <a:solidFill>
                  <a:schemeClr val="bg1"/>
                </a:solidFill>
                <a:latin typeface="Times New Roman" panose="02020603050405020304" pitchFamily="18" charset="0"/>
                <a:cs typeface="Times New Roman" panose="02020603050405020304" pitchFamily="18" charset="0"/>
              </a:rPr>
              <a:t>ơn</a:t>
            </a:r>
            <a:r>
              <a:rPr lang="en-US" sz="7000" b="1" dirty="0">
                <a:solidFill>
                  <a:schemeClr val="bg1"/>
                </a:solidFill>
                <a:latin typeface="Times New Roman" panose="02020603050405020304" pitchFamily="18" charset="0"/>
                <a:cs typeface="Times New Roman" panose="02020603050405020304" pitchFamily="18" charset="0"/>
              </a:rPr>
              <a:t>!</a:t>
            </a:r>
            <a:endParaRPr lang="vi-VN" altLang="vi-VN" sz="7000" spc="-1000" dirty="0">
              <a:solidFill>
                <a:schemeClr val="bg1"/>
              </a:solidFill>
              <a:latin typeface="Times New Roman" panose="02020603050405020304" pitchFamily="18" charset="0"/>
              <a:ea typeface="Noto Sans"/>
              <a:cs typeface="Times New Roman" panose="02020603050405020304" pitchFamily="18" charset="0"/>
              <a:sym typeface="思源黑体 CN Medium" panose="020B0600000000000000" pitchFamily="34" charset="-122"/>
            </a:endParaRPr>
          </a:p>
        </p:txBody>
      </p:sp>
    </p:spTree>
    <p:extLst>
      <p:ext uri="{BB962C8B-B14F-4D97-AF65-F5344CB8AC3E}">
        <p14:creationId xmlns:p14="http://schemas.microsoft.com/office/powerpoint/2010/main" val="36345835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22680" y="1120843"/>
            <a:ext cx="10085012" cy="4432669"/>
          </a:xfrm>
          <a:prstGeom prst="rect">
            <a:avLst/>
          </a:prstGeom>
          <a:noFill/>
        </p:spPr>
        <p:txBody>
          <a:bodyPr wrap="square" rtlCol="0">
            <a:noAutofit/>
          </a:bodyPr>
          <a:lstStyle/>
          <a:p>
            <a:pPr marL="285750" lvl="0" indent="-285750" algn="just" fontAlgn="auto">
              <a:spcBef>
                <a:spcPts val="600"/>
              </a:spcBef>
              <a:spcAft>
                <a:spcPts val="600"/>
              </a:spcAft>
              <a:buClrTx/>
              <a:buSzTx/>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Ban </a:t>
            </a:r>
            <a:r>
              <a:rPr lang="en-US" sz="2000" dirty="0" err="1">
                <a:latin typeface="Times New Roman" panose="02020603050405020304" pitchFamily="18" charset="0"/>
                <a:cs typeface="Times New Roman" panose="02020603050405020304" pitchFamily="18" charset="0"/>
              </a:rPr>
              <a:t>quản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lý</a:t>
            </a:r>
            <a:r>
              <a:rPr lang="en-US" sz="2000" dirty="0">
                <a:latin typeface="Times New Roman" panose="02020603050405020304" pitchFamily="18" charset="0"/>
                <a:cs typeface="Times New Roman" panose="02020603050405020304" pitchFamily="18" charset="0"/>
              </a:rPr>
              <a:t> Khu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tồn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Hòn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theo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Quyết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định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cs typeface="Times New Roman" panose="02020603050405020304" pitchFamily="18" charset="0"/>
              </a:rPr>
              <a:t> 98/2005/QĐ-UBND </a:t>
            </a:r>
            <a:r>
              <a:rPr lang="en-US" sz="2000" dirty="0" err="1">
                <a:latin typeface="Times New Roman" panose="02020603050405020304" pitchFamily="18" charset="0"/>
                <a:cs typeface="Times New Roman" panose="02020603050405020304" pitchFamily="18" charset="0"/>
              </a:rPr>
              <a:t>ngày</a:t>
            </a:r>
            <a:r>
              <a:rPr lang="en-US" sz="2000" dirty="0">
                <a:latin typeface="Times New Roman" panose="02020603050405020304" pitchFamily="18" charset="0"/>
                <a:cs typeface="Times New Roman" panose="02020603050405020304" pitchFamily="18" charset="0"/>
              </a:rPr>
              <a:t> 15/12/2005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Ủy</a:t>
            </a:r>
            <a:r>
              <a:rPr lang="en-US" sz="2000" dirty="0">
                <a:latin typeface="Times New Roman" panose="02020603050405020304" pitchFamily="18" charset="0"/>
                <a:cs typeface="Times New Roman" panose="02020603050405020304" pitchFamily="18" charset="0"/>
              </a:rPr>
              <a:t> ban </a:t>
            </a:r>
            <a:r>
              <a:rPr lang="en-US" sz="2000" dirty="0" err="1">
                <a:latin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tỉnh</a:t>
            </a:r>
            <a:r>
              <a:rPr lang="en-US" sz="2000" dirty="0">
                <a:latin typeface="Times New Roman" panose="02020603050405020304" pitchFamily="18" charset="0"/>
                <a:cs typeface="Times New Roman" panose="02020603050405020304" pitchFamily="18" charset="0"/>
              </a:rPr>
              <a:t> Khánh </a:t>
            </a:r>
            <a:r>
              <a:rPr lang="en-US" sz="2000" dirty="0" err="1">
                <a:latin typeface="Times New Roman" panose="02020603050405020304" pitchFamily="18" charset="0"/>
                <a:cs typeface="Times New Roman" panose="02020603050405020304" pitchFamily="18" charset="0"/>
              </a:rPr>
              <a:t>Hòa</a:t>
            </a:r>
            <a:r>
              <a:rPr lang="vi-VN" sz="20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Đơn vị trực thuộc Sở Nông nghiệp và Môi trường Khánh Hòa, có chức năng quản lý, bảo vệ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vi-VN" sz="2000" dirty="0">
                <a:latin typeface="Times New Roman" panose="02020603050405020304" pitchFamily="18" charset="0"/>
                <a:cs typeface="Times New Roman" panose="02020603050405020304" pitchFamily="18" charset="0"/>
              </a:rPr>
              <a:t> phát triển rừng, phòng cháy chữa cháy rừng, bảo tồn tài nguyên thiên nhiên và đa dạng sinh học. </a:t>
            </a:r>
            <a:endParaRPr lang="en-US" sz="2000" dirty="0">
              <a:latin typeface="Times New Roman" panose="02020603050405020304" pitchFamily="18" charset="0"/>
              <a:cs typeface="Times New Roman" panose="02020603050405020304" pitchFamily="18" charset="0"/>
            </a:endParaRPr>
          </a:p>
          <a:p>
            <a:pPr marL="285750" indent="-285750" algn="just">
              <a:spcBef>
                <a:spcPts val="600"/>
              </a:spcBef>
              <a:spcAft>
                <a:spcPts val="600"/>
              </a:spcAft>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Ban </a:t>
            </a:r>
            <a:r>
              <a:rPr lang="en-US" sz="2000" dirty="0" err="1">
                <a:latin typeface="Times New Roman" panose="02020603050405020304" pitchFamily="18" charset="0"/>
                <a:cs typeface="Times New Roman" panose="02020603050405020304" pitchFamily="18" charset="0"/>
              </a:rPr>
              <a:t>quản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lý</a:t>
            </a:r>
            <a:r>
              <a:rPr lang="en-US" sz="2000" dirty="0">
                <a:latin typeface="Times New Roman" panose="02020603050405020304" pitchFamily="18" charset="0"/>
                <a:cs typeface="Times New Roman" panose="02020603050405020304" pitchFamily="18" charset="0"/>
              </a:rPr>
              <a:t> Khu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tồn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Hòn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UBND </a:t>
            </a:r>
            <a:r>
              <a:rPr lang="en-US" sz="2000" dirty="0" err="1">
                <a:latin typeface="Times New Roman" panose="02020603050405020304" pitchFamily="18" charset="0"/>
                <a:cs typeface="Times New Roman" panose="02020603050405020304" pitchFamily="18" charset="0"/>
              </a:rPr>
              <a:t>tỉnh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tổng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nhiên</a:t>
            </a:r>
            <a:r>
              <a:rPr lang="en-US" sz="2000" dirty="0">
                <a:latin typeface="Times New Roman" panose="02020603050405020304" pitchFamily="18" charset="0"/>
                <a:cs typeface="Times New Roman" panose="02020603050405020304" pitchFamily="18" charset="0"/>
              </a:rPr>
              <a:t> 22.494,05 ha, </a:t>
            </a:r>
            <a:r>
              <a:rPr lang="en-US" sz="2000" dirty="0" err="1">
                <a:latin typeface="Times New Roman" panose="02020603050405020304" pitchFamily="18" charset="0"/>
                <a:cs typeface="Times New Roman" panose="02020603050405020304" pitchFamily="18" charset="0"/>
              </a:rPr>
              <a:t>nằm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địa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08 </a:t>
            </a:r>
            <a:r>
              <a:rPr lang="en-US" sz="2000" dirty="0" err="1">
                <a:latin typeface="Times New Roman" panose="02020603050405020304" pitchFamily="18" charset="0"/>
                <a:cs typeface="Times New Roman" panose="02020603050405020304" pitchFamily="18" charset="0"/>
              </a:rPr>
              <a:t>xã</a:t>
            </a:r>
            <a:r>
              <a:rPr lang="vi-VN"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pPr marL="285750" indent="-285750" algn="just">
              <a:spcBef>
                <a:spcPts val="600"/>
              </a:spcBef>
              <a:spcAft>
                <a:spcPts val="600"/>
              </a:spcAft>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Các </a:t>
            </a:r>
            <a:r>
              <a:rPr lang="en-US" sz="2000" dirty="0" err="1">
                <a:latin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năng</a:t>
            </a:r>
            <a:r>
              <a:rPr lang="en-US" sz="2000" dirty="0">
                <a:latin typeface="Times New Roman" panose="02020603050405020304" pitchFamily="18" charset="0"/>
                <a:cs typeface="Times New Roman" panose="02020603050405020304" pitchFamily="18" charset="0"/>
              </a:rPr>
              <a:t> Khu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tồn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Hòn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phê</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duyệt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Quyết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định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cs typeface="Times New Roman" panose="02020603050405020304" pitchFamily="18" charset="0"/>
              </a:rPr>
              <a:t> 2347/QĐ-UBND </a:t>
            </a:r>
            <a:r>
              <a:rPr lang="en-US" sz="2000" dirty="0" err="1">
                <a:latin typeface="Times New Roman" panose="02020603050405020304" pitchFamily="18" charset="0"/>
                <a:cs typeface="Times New Roman" panose="02020603050405020304" pitchFamily="18" charset="0"/>
              </a:rPr>
              <a:t>ngày</a:t>
            </a:r>
            <a:r>
              <a:rPr lang="en-US" sz="2000" dirty="0">
                <a:latin typeface="Times New Roman" panose="02020603050405020304" pitchFamily="18" charset="0"/>
                <a:cs typeface="Times New Roman" panose="02020603050405020304" pitchFamily="18" charset="0"/>
              </a:rPr>
              <a:t> 10/8/2016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UBND </a:t>
            </a:r>
            <a:r>
              <a:rPr lang="en-US" sz="2000" dirty="0" err="1">
                <a:latin typeface="Times New Roman" panose="02020603050405020304" pitchFamily="18" charset="0"/>
                <a:cs typeface="Times New Roman" panose="02020603050405020304" pitchFamily="18" charset="0"/>
              </a:rPr>
              <a:t>tỉnh</a:t>
            </a:r>
            <a:r>
              <a:rPr lang="en-US" sz="2000" dirty="0">
                <a:latin typeface="Times New Roman" panose="02020603050405020304" pitchFamily="18" charset="0"/>
                <a:cs typeface="Times New Roman" panose="02020603050405020304" pitchFamily="18" charset="0"/>
              </a:rPr>
              <a:t> Khánh Hoà, </a:t>
            </a:r>
            <a:r>
              <a:rPr lang="en-US" sz="2000" dirty="0" err="1">
                <a:latin typeface="Times New Roman" panose="02020603050405020304" pitchFamily="18" charset="0"/>
                <a:cs typeface="Times New Roman" panose="02020603050405020304" pitchFamily="18" charset="0"/>
              </a:rPr>
              <a:t>cụ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như</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sau</a:t>
            </a:r>
            <a:r>
              <a:rPr lang="en-US" sz="2000" dirty="0">
                <a:latin typeface="Times New Roman" panose="02020603050405020304" pitchFamily="18" charset="0"/>
                <a:cs typeface="Times New Roman" panose="02020603050405020304" pitchFamily="18" charset="0"/>
              </a:rPr>
              <a:t>:</a:t>
            </a:r>
          </a:p>
          <a:p>
            <a:pPr marL="342900" indent="-342900" algn="just">
              <a:spcBef>
                <a:spcPts val="600"/>
              </a:spcBef>
              <a:spcAft>
                <a:spcPts val="600"/>
              </a:spcAft>
              <a:buFont typeface="Arial" panose="020B0604020202020204" pitchFamily="34" charset="0"/>
              <a:buChar char="•"/>
            </a:pPr>
            <a:r>
              <a:rPr lang="en-US" sz="2000" dirty="0" err="1">
                <a:latin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nghiêm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ngặt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tích</a:t>
            </a:r>
            <a:r>
              <a:rPr lang="en-US" sz="2000" dirty="0">
                <a:latin typeface="Times New Roman" panose="02020603050405020304" pitchFamily="18" charset="0"/>
                <a:cs typeface="Times New Roman" panose="02020603050405020304" pitchFamily="18" charset="0"/>
              </a:rPr>
              <a:t>: 9.519,16 ha, </a:t>
            </a:r>
            <a:r>
              <a:rPr lang="en-US" sz="2000" dirty="0" err="1">
                <a:latin typeface="Times New Roman" panose="02020603050405020304" pitchFamily="18" charset="0"/>
                <a:cs typeface="Times New Roman" panose="02020603050405020304" pitchFamily="18" charset="0"/>
              </a:rPr>
              <a:t>chiếm</a:t>
            </a:r>
            <a:r>
              <a:rPr lang="en-US" sz="2000" dirty="0">
                <a:latin typeface="Times New Roman" panose="02020603050405020304" pitchFamily="18" charset="0"/>
                <a:cs typeface="Times New Roman" panose="02020603050405020304" pitchFamily="18" charset="0"/>
              </a:rPr>
              <a:t> 49,4% </a:t>
            </a:r>
            <a:r>
              <a:rPr lang="en-US" sz="2000" dirty="0" err="1">
                <a:latin typeface="Times New Roman" panose="02020603050405020304" pitchFamily="18" charset="0"/>
                <a:cs typeface="Times New Roman" panose="02020603050405020304" pitchFamily="18" charset="0"/>
              </a:rPr>
              <a:t>diện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tích</a:t>
            </a:r>
            <a:r>
              <a:rPr lang="en-US" sz="2000" dirty="0">
                <a:latin typeface="Times New Roman" panose="02020603050405020304" pitchFamily="18" charset="0"/>
                <a:cs typeface="Times New Roman" panose="02020603050405020304" pitchFamily="18" charset="0"/>
              </a:rPr>
              <a:t> Khu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tồn</a:t>
            </a:r>
            <a:r>
              <a:rPr lang="en-US" sz="2000" dirty="0">
                <a:latin typeface="Times New Roman" panose="02020603050405020304" pitchFamily="18" charset="0"/>
                <a:cs typeface="Times New Roman" panose="02020603050405020304" pitchFamily="18" charset="0"/>
              </a:rPr>
              <a:t>.</a:t>
            </a:r>
          </a:p>
          <a:p>
            <a:pPr marL="342900" indent="-342900" algn="just">
              <a:spcBef>
                <a:spcPts val="600"/>
              </a:spcBef>
              <a:spcAft>
                <a:spcPts val="600"/>
              </a:spcAft>
              <a:buFont typeface="Arial" panose="020B0604020202020204" pitchFamily="34" charset="0"/>
              <a:buChar char="•"/>
            </a:pPr>
            <a:r>
              <a:rPr lang="en-US" sz="2000" dirty="0" err="1">
                <a:latin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phục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hồi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tích</a:t>
            </a:r>
            <a:r>
              <a:rPr lang="en-US" sz="2000" dirty="0">
                <a:latin typeface="Times New Roman" panose="02020603050405020304" pitchFamily="18" charset="0"/>
                <a:cs typeface="Times New Roman" panose="02020603050405020304" pitchFamily="18" charset="0"/>
              </a:rPr>
              <a:t>: 9.553,51 ha, </a:t>
            </a:r>
            <a:r>
              <a:rPr lang="en-US" sz="2000" dirty="0" err="1">
                <a:latin typeface="Times New Roman" panose="02020603050405020304" pitchFamily="18" charset="0"/>
                <a:cs typeface="Times New Roman" panose="02020603050405020304" pitchFamily="18" charset="0"/>
              </a:rPr>
              <a:t>chiếm</a:t>
            </a:r>
            <a:r>
              <a:rPr lang="en-US" sz="2000" dirty="0">
                <a:latin typeface="Times New Roman" panose="02020603050405020304" pitchFamily="18" charset="0"/>
                <a:cs typeface="Times New Roman" panose="02020603050405020304" pitchFamily="18" charset="0"/>
              </a:rPr>
              <a:t> 49,5% </a:t>
            </a:r>
            <a:r>
              <a:rPr lang="en-US" sz="2000" dirty="0" err="1">
                <a:latin typeface="Times New Roman" panose="02020603050405020304" pitchFamily="18" charset="0"/>
                <a:cs typeface="Times New Roman" panose="02020603050405020304" pitchFamily="18" charset="0"/>
              </a:rPr>
              <a:t>diện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tích</a:t>
            </a:r>
            <a:r>
              <a:rPr lang="en-US" sz="2000" dirty="0">
                <a:latin typeface="Times New Roman" panose="02020603050405020304" pitchFamily="18" charset="0"/>
                <a:cs typeface="Times New Roman" panose="02020603050405020304" pitchFamily="18" charset="0"/>
              </a:rPr>
              <a:t> Khu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tồn</a:t>
            </a:r>
            <a:r>
              <a:rPr lang="en-US" sz="2000" dirty="0">
                <a:latin typeface="Times New Roman" panose="02020603050405020304" pitchFamily="18" charset="0"/>
                <a:cs typeface="Times New Roman" panose="02020603050405020304" pitchFamily="18" charset="0"/>
              </a:rPr>
              <a:t>.</a:t>
            </a:r>
          </a:p>
          <a:p>
            <a:pPr marL="342900" indent="-342900" algn="just">
              <a:spcBef>
                <a:spcPts val="600"/>
              </a:spcBef>
              <a:spcAft>
                <a:spcPts val="600"/>
              </a:spcAft>
              <a:buFont typeface="Arial" panose="020B0604020202020204" pitchFamily="34" charset="0"/>
              <a:buChar char="•"/>
            </a:pPr>
            <a:r>
              <a:rPr lang="en-US" sz="2000" dirty="0" err="1">
                <a:latin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dịch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tích</a:t>
            </a:r>
            <a:r>
              <a:rPr lang="en-US" sz="2000" dirty="0">
                <a:latin typeface="Times New Roman" panose="02020603050405020304" pitchFamily="18" charset="0"/>
                <a:cs typeface="Times New Roman" panose="02020603050405020304" pitchFamily="18" charset="0"/>
              </a:rPr>
              <a:t>: 213,16 ha, </a:t>
            </a:r>
            <a:r>
              <a:rPr lang="en-US" sz="2000" dirty="0" err="1">
                <a:latin typeface="Times New Roman" panose="02020603050405020304" pitchFamily="18" charset="0"/>
                <a:cs typeface="Times New Roman" panose="02020603050405020304" pitchFamily="18" charset="0"/>
              </a:rPr>
              <a:t>chiếm</a:t>
            </a:r>
            <a:r>
              <a:rPr lang="en-US" sz="2000" dirty="0">
                <a:latin typeface="Times New Roman" panose="02020603050405020304" pitchFamily="18" charset="0"/>
                <a:cs typeface="Times New Roman" panose="02020603050405020304" pitchFamily="18" charset="0"/>
              </a:rPr>
              <a:t> 1,1% </a:t>
            </a:r>
            <a:r>
              <a:rPr lang="en-US" sz="2000" dirty="0" err="1">
                <a:latin typeface="Times New Roman" panose="02020603050405020304" pitchFamily="18" charset="0"/>
                <a:cs typeface="Times New Roman" panose="02020603050405020304" pitchFamily="18" charset="0"/>
              </a:rPr>
              <a:t>diện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tích</a:t>
            </a:r>
            <a:r>
              <a:rPr lang="en-US" sz="2000" dirty="0">
                <a:latin typeface="Times New Roman" panose="02020603050405020304" pitchFamily="18" charset="0"/>
                <a:cs typeface="Times New Roman" panose="02020603050405020304" pitchFamily="18" charset="0"/>
              </a:rPr>
              <a:t> Khu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tồn</a:t>
            </a:r>
            <a:r>
              <a:rPr lang="en-US" sz="2000" dirty="0">
                <a:latin typeface="Times New Roman" panose="02020603050405020304" pitchFamily="18" charset="0"/>
                <a:cs typeface="Times New Roman" panose="02020603050405020304" pitchFamily="18" charset="0"/>
              </a:rPr>
              <a:t>.</a:t>
            </a:r>
          </a:p>
          <a:p>
            <a:pPr marL="285750" indent="-285750" algn="just">
              <a:lnSpc>
                <a:spcPct val="134000"/>
              </a:lnSpc>
              <a:buFont typeface="Wingdings" panose="05000000000000000000" pitchFamily="2" charset="2"/>
              <a:buChar char="Ø"/>
            </a:pPr>
            <a:endParaRPr lang="vi-VN" altLang="vi-VN" sz="2000" dirty="0">
              <a:latin typeface="Times New Roman" panose="02020603050405020304" pitchFamily="18" charset="0"/>
              <a:ea typeface="Noto Sans"/>
              <a:cs typeface="Times New Roman" panose="02020603050405020304" pitchFamily="18" charset="0"/>
              <a:sym typeface="思源黑体 CN Medium" panose="020B0600000000000000" pitchFamily="34" charset="-122"/>
            </a:endParaRPr>
          </a:p>
          <a:p>
            <a:pPr lvl="0" algn="just" fontAlgn="auto">
              <a:lnSpc>
                <a:spcPct val="134000"/>
              </a:lnSpc>
              <a:buClrTx/>
              <a:buSzTx/>
              <a:buFontTx/>
            </a:pPr>
            <a:endParaRPr lang="en-US" sz="1400" dirty="0">
              <a:latin typeface="+mj-lt"/>
            </a:endParaRPr>
          </a:p>
        </p:txBody>
      </p:sp>
      <p:sp>
        <p:nvSpPr>
          <p:cNvPr id="5" name="文本框 1">
            <a:extLst>
              <a:ext uri="{FF2B5EF4-FFF2-40B4-BE49-F238E27FC236}">
                <a16:creationId xmlns:a16="http://schemas.microsoft.com/office/drawing/2014/main" id="{5A70A4DB-459F-9B00-466E-F5BCE298DDEF}"/>
              </a:ext>
            </a:extLst>
          </p:cNvPr>
          <p:cNvSpPr txBox="1"/>
          <p:nvPr/>
        </p:nvSpPr>
        <p:spPr>
          <a:xfrm>
            <a:off x="3251098" y="443350"/>
            <a:ext cx="5943600" cy="564950"/>
          </a:xfrm>
          <a:prstGeom prst="rect">
            <a:avLst/>
          </a:prstGeom>
          <a:noFill/>
        </p:spPr>
        <p:txBody>
          <a:bodyPr wrap="square" rtlCol="0" anchor="t">
            <a:noAutofit/>
          </a:bodyPr>
          <a:lstStyle/>
          <a:p>
            <a:pPr algn="ctr"/>
            <a:r>
              <a:rPr lang="en-US" sz="2700" b="1" dirty="0">
                <a:solidFill>
                  <a:srgbClr val="FF0000"/>
                </a:solidFill>
                <a:latin typeface="Times New Roman" panose="02020603050405020304" pitchFamily="18" charset="0"/>
                <a:cs typeface="Times New Roman" panose="02020603050405020304" pitchFamily="18" charset="0"/>
              </a:rPr>
              <a:t>Thông tin </a:t>
            </a:r>
            <a:r>
              <a:rPr lang="en-US" sz="2700" b="1" dirty="0" err="1">
                <a:solidFill>
                  <a:srgbClr val="FF0000"/>
                </a:solidFill>
                <a:latin typeface="Times New Roman" panose="02020603050405020304" pitchFamily="18" charset="0"/>
                <a:cs typeface="Times New Roman" panose="02020603050405020304" pitchFamily="18" charset="0"/>
              </a:rPr>
              <a:t>chung</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của</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cơ</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đơn</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vị</a:t>
            </a:r>
            <a:endParaRPr lang="vi-VN" altLang="vi-VN" sz="2700" b="1" dirty="0">
              <a:solidFill>
                <a:srgbClr val="FF0000"/>
              </a:solidFill>
              <a:latin typeface="Times New Roman" panose="02020603050405020304" pitchFamily="18" charset="0"/>
              <a:ea typeface="Noto Sans"/>
              <a:cs typeface="Times New Roman" panose="02020603050405020304" pitchFamily="18" charset="0"/>
              <a:sym typeface="+mn-lt"/>
            </a:endParaRPr>
          </a:p>
        </p:txBody>
      </p:sp>
    </p:spTree>
    <p:extLst>
      <p:ext uri="{BB962C8B-B14F-4D97-AF65-F5344CB8AC3E}">
        <p14:creationId xmlns:p14="http://schemas.microsoft.com/office/powerpoint/2010/main" val="14060732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4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4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4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64FD6-0D65-CAB3-C996-D377722AA663}"/>
            </a:ext>
          </a:extLst>
        </p:cNvPr>
        <p:cNvGrpSpPr/>
        <p:nvPr/>
      </p:nvGrpSpPr>
      <p:grpSpPr>
        <a:xfrm>
          <a:off x="0" y="0"/>
          <a:ext cx="0" cy="0"/>
          <a:chOff x="0" y="0"/>
          <a:chExt cx="0" cy="0"/>
        </a:xfrm>
      </p:grpSpPr>
      <p:sp>
        <p:nvSpPr>
          <p:cNvPr id="5" name="文本框 1">
            <a:extLst>
              <a:ext uri="{FF2B5EF4-FFF2-40B4-BE49-F238E27FC236}">
                <a16:creationId xmlns:a16="http://schemas.microsoft.com/office/drawing/2014/main" id="{9CEA17ED-132B-2F07-6065-7DF1AD5CC177}"/>
              </a:ext>
            </a:extLst>
          </p:cNvPr>
          <p:cNvSpPr txBox="1"/>
          <p:nvPr/>
        </p:nvSpPr>
        <p:spPr>
          <a:xfrm>
            <a:off x="3251098" y="443350"/>
            <a:ext cx="5943600" cy="564950"/>
          </a:xfrm>
          <a:prstGeom prst="rect">
            <a:avLst/>
          </a:prstGeom>
          <a:noFill/>
        </p:spPr>
        <p:txBody>
          <a:bodyPr wrap="square" rtlCol="0" anchor="t">
            <a:noAutofit/>
          </a:bodyPr>
          <a:lstStyle/>
          <a:p>
            <a:pPr algn="ctr"/>
            <a:r>
              <a:rPr lang="en-US" sz="2700" b="1" dirty="0">
                <a:solidFill>
                  <a:srgbClr val="FF0000"/>
                </a:solidFill>
                <a:latin typeface="Times New Roman" panose="02020603050405020304" pitchFamily="18" charset="0"/>
                <a:cs typeface="Times New Roman" panose="02020603050405020304" pitchFamily="18" charset="0"/>
              </a:rPr>
              <a:t>Thông tin </a:t>
            </a:r>
            <a:r>
              <a:rPr lang="en-US" sz="2700" b="1" dirty="0" err="1">
                <a:solidFill>
                  <a:srgbClr val="FF0000"/>
                </a:solidFill>
                <a:latin typeface="Times New Roman" panose="02020603050405020304" pitchFamily="18" charset="0"/>
                <a:cs typeface="Times New Roman" panose="02020603050405020304" pitchFamily="18" charset="0"/>
              </a:rPr>
              <a:t>chung</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của</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cơ</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đơn</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vị</a:t>
            </a:r>
            <a:endParaRPr lang="vi-VN" altLang="vi-VN" sz="2700" b="1" dirty="0">
              <a:solidFill>
                <a:srgbClr val="FF0000"/>
              </a:solidFill>
              <a:latin typeface="Times New Roman" panose="02020603050405020304" pitchFamily="18" charset="0"/>
              <a:ea typeface="Noto Sans"/>
              <a:cs typeface="Times New Roman" panose="02020603050405020304" pitchFamily="18" charset="0"/>
              <a:sym typeface="+mn-lt"/>
            </a:endParaRPr>
          </a:p>
        </p:txBody>
      </p:sp>
      <p:pic>
        <p:nvPicPr>
          <p:cNvPr id="6" name="Picture 5">
            <a:extLst>
              <a:ext uri="{FF2B5EF4-FFF2-40B4-BE49-F238E27FC236}">
                <a16:creationId xmlns:a16="http://schemas.microsoft.com/office/drawing/2014/main" id="{C5CABE09-C5FF-2EFF-CF52-B42665F772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9235" y="918701"/>
            <a:ext cx="8727326" cy="5238827"/>
          </a:xfrm>
          <a:prstGeom prst="rect">
            <a:avLst/>
          </a:prstGeom>
        </p:spPr>
      </p:pic>
    </p:spTree>
    <p:extLst>
      <p:ext uri="{BB962C8B-B14F-4D97-AF65-F5344CB8AC3E}">
        <p14:creationId xmlns:p14="http://schemas.microsoft.com/office/powerpoint/2010/main" val="4065889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36D14-EC95-99A5-F0C3-5518B049AFED}"/>
            </a:ext>
          </a:extLst>
        </p:cNvPr>
        <p:cNvGrpSpPr/>
        <p:nvPr/>
      </p:nvGrpSpPr>
      <p:grpSpPr>
        <a:xfrm>
          <a:off x="0" y="0"/>
          <a:ext cx="0" cy="0"/>
          <a:chOff x="0" y="0"/>
          <a:chExt cx="0" cy="0"/>
        </a:xfrm>
      </p:grpSpPr>
      <p:sp>
        <p:nvSpPr>
          <p:cNvPr id="3" name="文本框 2">
            <a:extLst>
              <a:ext uri="{FF2B5EF4-FFF2-40B4-BE49-F238E27FC236}">
                <a16:creationId xmlns:a16="http://schemas.microsoft.com/office/drawing/2014/main" id="{6EC5AA1A-4BEC-8F28-B9C3-30764F3EBD65}"/>
              </a:ext>
            </a:extLst>
          </p:cNvPr>
          <p:cNvSpPr txBox="1"/>
          <p:nvPr/>
        </p:nvSpPr>
        <p:spPr>
          <a:xfrm>
            <a:off x="958778" y="1069380"/>
            <a:ext cx="6848127" cy="1341781"/>
          </a:xfrm>
          <a:prstGeom prst="rect">
            <a:avLst/>
          </a:prstGeom>
          <a:noFill/>
        </p:spPr>
        <p:txBody>
          <a:bodyPr wrap="square" rtlCol="0">
            <a:noAutofit/>
          </a:bodyPr>
          <a:lstStyle/>
          <a:p>
            <a:pPr marL="285750" lvl="0" indent="-285750" algn="just" fontAlgn="auto">
              <a:spcBef>
                <a:spcPts val="600"/>
              </a:spcBef>
              <a:spcAft>
                <a:spcPts val="600"/>
              </a:spcAft>
              <a:buClrTx/>
              <a:buSzTx/>
              <a:buFont typeface="Wingdings" panose="05000000000000000000" pitchFamily="2" charset="2"/>
              <a:buChar char="Ø"/>
            </a:pPr>
            <a:r>
              <a:rPr lang="vi-VN" sz="2000" dirty="0">
                <a:latin typeface="Times New Roman" panose="02020603050405020304" pitchFamily="18" charset="0"/>
                <a:cs typeface="Times New Roman" panose="02020603050405020304" pitchFamily="18" charset="0"/>
              </a:rPr>
              <a:t>Thảm thực vật rừng đặc trưng bởi 2 kiểu rừng: kiểu rừng kín thường xanh mưa ẩm á nhiệt đới núi trung bình và kiểu rừng kín lá rộng thường xanh mưa mùa nhiệt đới núi thấp đã tạo cho Hòn Bà có hệ sinh thái rừng phong phú và đa dạng. </a:t>
            </a:r>
            <a:endParaRPr lang="en-US" sz="2000" dirty="0">
              <a:latin typeface="Times New Roman" panose="02020603050405020304" pitchFamily="18" charset="0"/>
              <a:cs typeface="Times New Roman" panose="02020603050405020304" pitchFamily="18" charset="0"/>
            </a:endParaRPr>
          </a:p>
          <a:p>
            <a:pPr marL="285750" indent="-285750" algn="just">
              <a:lnSpc>
                <a:spcPct val="134000"/>
              </a:lnSpc>
              <a:buFont typeface="Wingdings" panose="05000000000000000000" pitchFamily="2" charset="2"/>
              <a:buChar char="Ø"/>
            </a:pPr>
            <a:endParaRPr lang="vi-VN" altLang="vi-VN" sz="2000" dirty="0">
              <a:latin typeface="Times New Roman" panose="02020603050405020304" pitchFamily="18" charset="0"/>
              <a:ea typeface="Noto Sans"/>
              <a:cs typeface="Times New Roman" panose="02020603050405020304" pitchFamily="18" charset="0"/>
              <a:sym typeface="思源黑体 CN Medium" panose="020B0600000000000000" pitchFamily="34" charset="-122"/>
            </a:endParaRPr>
          </a:p>
          <a:p>
            <a:pPr lvl="0" algn="just" fontAlgn="auto">
              <a:lnSpc>
                <a:spcPct val="134000"/>
              </a:lnSpc>
              <a:buClrTx/>
              <a:buSzTx/>
              <a:buFontTx/>
            </a:pPr>
            <a:endParaRPr lang="en-US" sz="1400" dirty="0">
              <a:latin typeface="+mj-lt"/>
            </a:endParaRPr>
          </a:p>
        </p:txBody>
      </p:sp>
      <p:sp>
        <p:nvSpPr>
          <p:cNvPr id="5" name="文本框 1">
            <a:extLst>
              <a:ext uri="{FF2B5EF4-FFF2-40B4-BE49-F238E27FC236}">
                <a16:creationId xmlns:a16="http://schemas.microsoft.com/office/drawing/2014/main" id="{36C6F2B0-DAF7-E544-ECF3-49057D25F81C}"/>
              </a:ext>
            </a:extLst>
          </p:cNvPr>
          <p:cNvSpPr txBox="1"/>
          <p:nvPr/>
        </p:nvSpPr>
        <p:spPr>
          <a:xfrm>
            <a:off x="3251098" y="443350"/>
            <a:ext cx="5943600" cy="564950"/>
          </a:xfrm>
          <a:prstGeom prst="rect">
            <a:avLst/>
          </a:prstGeom>
          <a:noFill/>
        </p:spPr>
        <p:txBody>
          <a:bodyPr wrap="square" rtlCol="0" anchor="t">
            <a:noAutofit/>
          </a:bodyPr>
          <a:lstStyle/>
          <a:p>
            <a:pPr algn="ctr"/>
            <a:r>
              <a:rPr lang="en-US" sz="2700" b="1" dirty="0" err="1">
                <a:solidFill>
                  <a:srgbClr val="FF0000"/>
                </a:solidFill>
                <a:latin typeface="Times New Roman" panose="02020603050405020304" pitchFamily="18" charset="0"/>
                <a:cs typeface="Times New Roman" panose="02020603050405020304" pitchFamily="18" charset="0"/>
              </a:rPr>
              <a:t>Đặc</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điểm</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hệ</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sinh</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thái</a:t>
            </a:r>
            <a:endParaRPr lang="vi-VN" altLang="vi-VN" sz="2700" b="1" dirty="0">
              <a:solidFill>
                <a:srgbClr val="FF0000"/>
              </a:solidFill>
              <a:latin typeface="Times New Roman" panose="02020603050405020304" pitchFamily="18" charset="0"/>
              <a:ea typeface="Noto Sans"/>
              <a:cs typeface="Times New Roman" panose="02020603050405020304" pitchFamily="18" charset="0"/>
              <a:sym typeface="+mn-lt"/>
            </a:endParaRPr>
          </a:p>
        </p:txBody>
      </p:sp>
      <p:pic>
        <p:nvPicPr>
          <p:cNvPr id="4" name="Picture 3">
            <a:extLst>
              <a:ext uri="{FF2B5EF4-FFF2-40B4-BE49-F238E27FC236}">
                <a16:creationId xmlns:a16="http://schemas.microsoft.com/office/drawing/2014/main" id="{676A4608-D361-2AF6-8CD5-ABA18A20457C}"/>
              </a:ext>
            </a:extLst>
          </p:cNvPr>
          <p:cNvPicPr>
            <a:picLocks noChangeAspect="1"/>
          </p:cNvPicPr>
          <p:nvPr/>
        </p:nvPicPr>
        <p:blipFill>
          <a:blip r:embed="rId3">
            <a:extLst>
              <a:ext uri="{28A0092B-C50C-407E-A947-70E740481C1C}">
                <a14:useLocalDpi xmlns:a14="http://schemas.microsoft.com/office/drawing/2010/main" val="0"/>
              </a:ext>
            </a:extLst>
          </a:blip>
          <a:srcRect l="26447" t="19622" r="19874" b="4906"/>
          <a:stretch>
            <a:fillRect/>
          </a:stretch>
        </p:blipFill>
        <p:spPr>
          <a:xfrm>
            <a:off x="8132560" y="2892076"/>
            <a:ext cx="3340575" cy="3522574"/>
          </a:xfrm>
          <a:prstGeom prst="rect">
            <a:avLst/>
          </a:prstGeom>
        </p:spPr>
      </p:pic>
      <p:pic>
        <p:nvPicPr>
          <p:cNvPr id="7" name="Picture 6">
            <a:extLst>
              <a:ext uri="{FF2B5EF4-FFF2-40B4-BE49-F238E27FC236}">
                <a16:creationId xmlns:a16="http://schemas.microsoft.com/office/drawing/2014/main" id="{C6B2F9D7-5491-73C2-075C-BC246950EF26}"/>
              </a:ext>
            </a:extLst>
          </p:cNvPr>
          <p:cNvPicPr>
            <a:picLocks noChangeAspect="1"/>
          </p:cNvPicPr>
          <p:nvPr/>
        </p:nvPicPr>
        <p:blipFill>
          <a:blip r:embed="rId4">
            <a:extLst>
              <a:ext uri="{28A0092B-C50C-407E-A947-70E740481C1C}">
                <a14:useLocalDpi xmlns:a14="http://schemas.microsoft.com/office/drawing/2010/main" val="0"/>
              </a:ext>
            </a:extLst>
          </a:blip>
          <a:srcRect l="894" t="13618" r="28171" b="31430"/>
          <a:stretch>
            <a:fillRect/>
          </a:stretch>
        </p:blipFill>
        <p:spPr>
          <a:xfrm>
            <a:off x="8132560" y="931648"/>
            <a:ext cx="3340575" cy="1940944"/>
          </a:xfrm>
          <a:prstGeom prst="rect">
            <a:avLst/>
          </a:prstGeom>
        </p:spPr>
      </p:pic>
      <p:sp>
        <p:nvSpPr>
          <p:cNvPr id="15" name="TextBox 14">
            <a:extLst>
              <a:ext uri="{FF2B5EF4-FFF2-40B4-BE49-F238E27FC236}">
                <a16:creationId xmlns:a16="http://schemas.microsoft.com/office/drawing/2014/main" id="{8563C7AB-5B2D-4C87-8789-43A4BBC0828E}"/>
              </a:ext>
            </a:extLst>
          </p:cNvPr>
          <p:cNvSpPr txBox="1"/>
          <p:nvPr/>
        </p:nvSpPr>
        <p:spPr>
          <a:xfrm>
            <a:off x="958777" y="2446329"/>
            <a:ext cx="6848127" cy="1938992"/>
          </a:xfrm>
          <a:prstGeom prst="rect">
            <a:avLst/>
          </a:prstGeom>
          <a:noFill/>
        </p:spPr>
        <p:txBody>
          <a:bodyPr wrap="square">
            <a:spAutoFit/>
          </a:bodyPr>
          <a:lstStyle/>
          <a:p>
            <a:pPr marL="285750" indent="-285750" algn="just">
              <a:spcBef>
                <a:spcPts val="600"/>
              </a:spcBef>
              <a:spcAft>
                <a:spcPts val="600"/>
              </a:spcAft>
              <a:buFont typeface="Wingdings" panose="05000000000000000000" pitchFamily="2" charset="2"/>
              <a:buChar char="Ø"/>
            </a:pPr>
            <a:r>
              <a:rPr lang="vi-VN" sz="2000" dirty="0">
                <a:latin typeface="Times New Roman" panose="02020603050405020304" pitchFamily="18" charset="0"/>
                <a:cs typeface="Times New Roman" panose="02020603050405020304" pitchFamily="18" charset="0"/>
              </a:rPr>
              <a:t>Về </a:t>
            </a:r>
            <a:r>
              <a:rPr lang="en-US" sz="2000" dirty="0" err="1">
                <a:latin typeface="Times New Roman" panose="02020603050405020304" pitchFamily="18" charset="0"/>
                <a:cs typeface="Times New Roman" panose="02020603050405020304" pitchFamily="18" charset="0"/>
              </a:rPr>
              <a:t>hệ</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thực vật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rừng</a:t>
            </a:r>
            <a:r>
              <a:rPr lang="en-US" sz="2000" dirty="0">
                <a:latin typeface="Times New Roman" panose="02020603050405020304" pitchFamily="18" charset="0"/>
                <a:cs typeface="Times New Roman" panose="02020603050405020304" pitchFamily="18" charset="0"/>
              </a:rPr>
              <a:t>:</a:t>
            </a:r>
            <a:r>
              <a:rPr lang="vi-VN" sz="2000" dirty="0">
                <a:latin typeface="Times New Roman" panose="02020603050405020304" pitchFamily="18" charset="0"/>
                <a:cs typeface="Times New Roman" panose="02020603050405020304" pitchFamily="18" charset="0"/>
              </a:rPr>
              <a:t> có 1.445 loài thuộc 708 chi của 174 họ trong các ngành Thông đất (Lycopodiophyta), ngành Dương xỉ (Polyopodiophyta), ngành hạt Trần (Gymnospermae) và ngành hạt Kín (Angiospermae). Trong đó có 209 loài quý hiếm, nguy cấp có nguy cơ bị tuyệt chủng, chiếm 14,46% số loài.</a:t>
            </a:r>
            <a:endParaRPr lang="en-US" sz="20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087EB0FF-5815-4A82-8614-AA2B30248036}"/>
              </a:ext>
            </a:extLst>
          </p:cNvPr>
          <p:cNvSpPr txBox="1"/>
          <p:nvPr/>
        </p:nvSpPr>
        <p:spPr>
          <a:xfrm>
            <a:off x="958778" y="4385321"/>
            <a:ext cx="6848126" cy="1631216"/>
          </a:xfrm>
          <a:prstGeom prst="rect">
            <a:avLst/>
          </a:prstGeom>
          <a:noFill/>
        </p:spPr>
        <p:txBody>
          <a:bodyPr wrap="square">
            <a:spAutoFit/>
          </a:bodyPr>
          <a:lstStyle/>
          <a:p>
            <a:pPr marL="285750" indent="-285750" algn="just">
              <a:spcBef>
                <a:spcPts val="600"/>
              </a:spcBef>
              <a:spcAft>
                <a:spcPts val="600"/>
              </a:spcAft>
              <a:buFont typeface="Wingdings" panose="05000000000000000000" pitchFamily="2" charset="2"/>
              <a:buChar char="Ø"/>
            </a:pPr>
            <a:r>
              <a:rPr lang="vi-VN" sz="2000" dirty="0">
                <a:latin typeface="Times New Roman" panose="02020603050405020304" pitchFamily="18" charset="0"/>
                <a:cs typeface="Times New Roman" panose="02020603050405020304" pitchFamily="18" charset="0"/>
              </a:rPr>
              <a:t>Về </a:t>
            </a:r>
            <a:r>
              <a:rPr lang="en-US" sz="2000" dirty="0" err="1">
                <a:latin typeface="Times New Roman" panose="02020603050405020304" pitchFamily="18" charset="0"/>
                <a:cs typeface="Times New Roman" panose="02020603050405020304" pitchFamily="18" charset="0"/>
              </a:rPr>
              <a:t>khu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hệ</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động vật </a:t>
            </a:r>
            <a:r>
              <a:rPr lang="en-US" sz="2000" dirty="0" err="1">
                <a:latin typeface="Times New Roman" panose="02020603050405020304" pitchFamily="18" charset="0"/>
                <a:cs typeface="Times New Roman" panose="02020603050405020304" pitchFamily="18" charset="0"/>
              </a:rPr>
              <a:t>rừng</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có 42</a:t>
            </a:r>
            <a:r>
              <a:rPr lang="en-US" sz="2000" dirty="0">
                <a:latin typeface="Times New Roman" panose="02020603050405020304" pitchFamily="18" charset="0"/>
                <a:cs typeface="Times New Roman" panose="02020603050405020304" pitchFamily="18" charset="0"/>
              </a:rPr>
              <a:t>0</a:t>
            </a:r>
            <a:r>
              <a:rPr lang="vi-VN" sz="2000" dirty="0">
                <a:latin typeface="Times New Roman" panose="02020603050405020304" pitchFamily="18" charset="0"/>
                <a:cs typeface="Times New Roman" panose="02020603050405020304" pitchFamily="18" charset="0"/>
              </a:rPr>
              <a:t> loài thuộc 29 bộ, 105 họ trong các lớp: Lớp Thú </a:t>
            </a:r>
            <a:r>
              <a:rPr lang="en-US" sz="2000" dirty="0">
                <a:latin typeface="Times New Roman" panose="02020603050405020304" pitchFamily="18" charset="0"/>
                <a:cs typeface="Times New Roman" panose="02020603050405020304" pitchFamily="18" charset="0"/>
              </a:rPr>
              <a:t>-</a:t>
            </a:r>
            <a:r>
              <a:rPr lang="vi-VN" sz="2000" dirty="0">
                <a:latin typeface="Times New Roman" panose="02020603050405020304" pitchFamily="18" charset="0"/>
                <a:cs typeface="Times New Roman" panose="02020603050405020304" pitchFamily="18" charset="0"/>
              </a:rPr>
              <a:t> Mammalia, lớp Chim - Aves, lớp Lưỡng cư - Amphibia, lớp Bò sát </a:t>
            </a:r>
            <a:r>
              <a:rPr lang="en-US" sz="2000" dirty="0">
                <a:latin typeface="Times New Roman" panose="02020603050405020304" pitchFamily="18" charset="0"/>
                <a:cs typeface="Times New Roman" panose="02020603050405020304" pitchFamily="18" charset="0"/>
              </a:rPr>
              <a:t>-</a:t>
            </a:r>
            <a:r>
              <a:rPr lang="vi-VN" sz="2000" dirty="0">
                <a:latin typeface="Times New Roman" panose="02020603050405020304" pitchFamily="18" charset="0"/>
                <a:cs typeface="Times New Roman" panose="02020603050405020304" pitchFamily="18" charset="0"/>
              </a:rPr>
              <a:t> Reptilia. Trong đó có 89 loài động vật có xương sống quý hiếm, nguy cấp có nguy cơ bị tuyệt chủng, chiếm 22,14% số loài</a:t>
            </a:r>
            <a:r>
              <a:rPr lang="en-US" sz="2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53275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5DE7E-27D2-FAB3-6F53-A02D2873E46C}"/>
            </a:ext>
          </a:extLst>
        </p:cNvPr>
        <p:cNvGrpSpPr/>
        <p:nvPr/>
      </p:nvGrpSpPr>
      <p:grpSpPr>
        <a:xfrm>
          <a:off x="0" y="0"/>
          <a:ext cx="0" cy="0"/>
          <a:chOff x="0" y="0"/>
          <a:chExt cx="0" cy="0"/>
        </a:xfrm>
      </p:grpSpPr>
      <p:sp>
        <p:nvSpPr>
          <p:cNvPr id="3" name="文本框 2">
            <a:extLst>
              <a:ext uri="{FF2B5EF4-FFF2-40B4-BE49-F238E27FC236}">
                <a16:creationId xmlns:a16="http://schemas.microsoft.com/office/drawing/2014/main" id="{8D875DB1-9BF0-7D89-C259-FA3ED2ACE12A}"/>
              </a:ext>
            </a:extLst>
          </p:cNvPr>
          <p:cNvSpPr txBox="1"/>
          <p:nvPr/>
        </p:nvSpPr>
        <p:spPr>
          <a:xfrm>
            <a:off x="915646" y="1120843"/>
            <a:ext cx="6848127" cy="1384965"/>
          </a:xfrm>
          <a:prstGeom prst="rect">
            <a:avLst/>
          </a:prstGeom>
          <a:noFill/>
        </p:spPr>
        <p:txBody>
          <a:bodyPr wrap="square" rtlCol="0">
            <a:noAutofit/>
          </a:bodyPr>
          <a:lstStyle/>
          <a:p>
            <a:pPr marL="285750" lvl="0" indent="-285750" algn="just" fontAlgn="auto">
              <a:spcBef>
                <a:spcPts val="600"/>
              </a:spcBef>
              <a:spcAft>
                <a:spcPts val="600"/>
              </a:spcAft>
              <a:buClrTx/>
              <a:buSzTx/>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Di </a:t>
            </a:r>
            <a:r>
              <a:rPr lang="en-US" sz="2000" dirty="0" err="1">
                <a:latin typeface="Times New Roman" panose="02020603050405020304" pitchFamily="18" charset="0"/>
                <a:cs typeface="Times New Roman" panose="02020603050405020304" pitchFamily="18" charset="0"/>
              </a:rPr>
              <a:t>tích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Alexandre Yersin </a:t>
            </a:r>
            <a:r>
              <a:rPr lang="en-US" sz="2000" dirty="0" err="1">
                <a:latin typeface="Times New Roman" panose="02020603050405020304" pitchFamily="18" charset="0"/>
                <a:cs typeface="Times New Roman" panose="02020603050405020304" pitchFamily="18" charset="0"/>
              </a:rPr>
              <a:t>tại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đỉnh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Hòn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trưởng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Bộ</a:t>
            </a:r>
            <a:r>
              <a:rPr lang="en-US" sz="2000" dirty="0">
                <a:latin typeface="Times New Roman" panose="02020603050405020304" pitchFamily="18" charset="0"/>
                <a:cs typeface="Times New Roman" panose="02020603050405020304" pitchFamily="18" charset="0"/>
              </a:rPr>
              <a:t> Văn </a:t>
            </a:r>
            <a:r>
              <a:rPr lang="en-US" sz="2000" dirty="0" err="1">
                <a:latin typeface="Times New Roman" panose="02020603050405020304" pitchFamily="18" charset="0"/>
                <a:cs typeface="Times New Roman" panose="02020603050405020304" pitchFamily="18" charset="0"/>
              </a:rPr>
              <a:t>hóa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Du </a:t>
            </a:r>
            <a:r>
              <a:rPr lang="en-US" sz="2000" dirty="0" err="1">
                <a:latin typeface="Times New Roman" panose="02020603050405020304" pitchFamily="18" charset="0"/>
                <a:cs typeface="Times New Roman" panose="02020603050405020304" pitchFamily="18" charset="0"/>
              </a:rPr>
              <a:t>lịch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xếp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hạng</a:t>
            </a:r>
            <a:r>
              <a:rPr lang="en-US" sz="2000" dirty="0">
                <a:latin typeface="Times New Roman" panose="02020603050405020304" pitchFamily="18" charset="0"/>
                <a:cs typeface="Times New Roman" panose="02020603050405020304" pitchFamily="18" charset="0"/>
              </a:rPr>
              <a:t> di </a:t>
            </a:r>
            <a:r>
              <a:rPr lang="en-US" sz="2000" dirty="0" err="1">
                <a:latin typeface="Times New Roman" panose="02020603050405020304" pitchFamily="18" charset="0"/>
                <a:cs typeface="Times New Roman" panose="02020603050405020304" pitchFamily="18" charset="0"/>
              </a:rPr>
              <a:t>tích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lịch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lưu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cấp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quốc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Quyết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định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cs typeface="Times New Roman" panose="02020603050405020304" pitchFamily="18" charset="0"/>
              </a:rPr>
              <a:t> 699/QĐ-BVHTTDL </a:t>
            </a:r>
            <a:r>
              <a:rPr lang="en-US" sz="2000" dirty="0" err="1">
                <a:latin typeface="Times New Roman" panose="02020603050405020304" pitchFamily="18" charset="0"/>
                <a:cs typeface="Times New Roman" panose="02020603050405020304" pitchFamily="18" charset="0"/>
              </a:rPr>
              <a:t>ngày</a:t>
            </a:r>
            <a:r>
              <a:rPr lang="en-US" sz="2000" dirty="0">
                <a:latin typeface="Times New Roman" panose="02020603050405020304" pitchFamily="18" charset="0"/>
                <a:cs typeface="Times New Roman" panose="02020603050405020304" pitchFamily="18" charset="0"/>
              </a:rPr>
              <a:t> 20/3/2023.</a:t>
            </a:r>
            <a:r>
              <a:rPr lang="vi-VN" sz="2000"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p>
            <a:pPr marL="285750" indent="-285750" algn="just">
              <a:lnSpc>
                <a:spcPct val="134000"/>
              </a:lnSpc>
              <a:buFont typeface="Wingdings" panose="05000000000000000000" pitchFamily="2" charset="2"/>
              <a:buChar char="Ø"/>
            </a:pPr>
            <a:endParaRPr lang="vi-VN" altLang="vi-VN" sz="2000" dirty="0">
              <a:latin typeface="Times New Roman" panose="02020603050405020304" pitchFamily="18" charset="0"/>
              <a:ea typeface="Noto Sans"/>
              <a:cs typeface="Times New Roman" panose="02020603050405020304" pitchFamily="18" charset="0"/>
              <a:sym typeface="思源黑体 CN Medium" panose="020B0600000000000000" pitchFamily="34" charset="-122"/>
            </a:endParaRPr>
          </a:p>
          <a:p>
            <a:pPr lvl="0" algn="just" fontAlgn="auto">
              <a:lnSpc>
                <a:spcPct val="134000"/>
              </a:lnSpc>
              <a:buClrTx/>
              <a:buSzTx/>
              <a:buFontTx/>
            </a:pPr>
            <a:endParaRPr lang="en-US" sz="1400" dirty="0">
              <a:latin typeface="+mj-lt"/>
            </a:endParaRPr>
          </a:p>
        </p:txBody>
      </p:sp>
      <p:sp>
        <p:nvSpPr>
          <p:cNvPr id="5" name="文本框 1">
            <a:extLst>
              <a:ext uri="{FF2B5EF4-FFF2-40B4-BE49-F238E27FC236}">
                <a16:creationId xmlns:a16="http://schemas.microsoft.com/office/drawing/2014/main" id="{E6660DB6-FA4B-5DF4-76E0-1935E91C1694}"/>
              </a:ext>
            </a:extLst>
          </p:cNvPr>
          <p:cNvSpPr txBox="1"/>
          <p:nvPr/>
        </p:nvSpPr>
        <p:spPr>
          <a:xfrm>
            <a:off x="1484651" y="452967"/>
            <a:ext cx="9222698" cy="564950"/>
          </a:xfrm>
          <a:prstGeom prst="rect">
            <a:avLst/>
          </a:prstGeom>
          <a:noFill/>
        </p:spPr>
        <p:txBody>
          <a:bodyPr wrap="square" rtlCol="0" anchor="t">
            <a:noAutofit/>
          </a:bodyPr>
          <a:lstStyle/>
          <a:p>
            <a:pPr algn="ctr"/>
            <a:r>
              <a:rPr lang="en-US" sz="2700" b="1" dirty="0" err="1">
                <a:solidFill>
                  <a:srgbClr val="FF0000"/>
                </a:solidFill>
                <a:latin typeface="Times New Roman" panose="02020603050405020304" pitchFamily="18" charset="0"/>
                <a:cs typeface="Times New Roman" panose="02020603050405020304" pitchFamily="18" charset="0"/>
              </a:rPr>
              <a:t>Giá</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trị</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văn</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hóa</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lịch</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sử</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nét</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đẹp</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độc</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đáo</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của</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tự</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nhiên</a:t>
            </a:r>
            <a:endParaRPr lang="vi-VN" altLang="vi-VN" sz="2700" b="1" dirty="0">
              <a:solidFill>
                <a:srgbClr val="FF0000"/>
              </a:solidFill>
              <a:latin typeface="Times New Roman" panose="02020603050405020304" pitchFamily="18" charset="0"/>
              <a:ea typeface="Noto Sans"/>
              <a:cs typeface="Times New Roman" panose="02020603050405020304" pitchFamily="18" charset="0"/>
              <a:sym typeface="+mn-lt"/>
            </a:endParaRPr>
          </a:p>
        </p:txBody>
      </p:sp>
      <p:pic>
        <p:nvPicPr>
          <p:cNvPr id="7" name="Picture 6">
            <a:extLst>
              <a:ext uri="{FF2B5EF4-FFF2-40B4-BE49-F238E27FC236}">
                <a16:creationId xmlns:a16="http://schemas.microsoft.com/office/drawing/2014/main" id="{5D3E960A-2ABB-4013-744C-F93A548D36B6}"/>
              </a:ext>
            </a:extLst>
          </p:cNvPr>
          <p:cNvPicPr>
            <a:picLocks noChangeAspect="1"/>
          </p:cNvPicPr>
          <p:nvPr/>
        </p:nvPicPr>
        <p:blipFill>
          <a:blip r:embed="rId3">
            <a:extLst>
              <a:ext uri="{28A0092B-C50C-407E-A947-70E740481C1C}">
                <a14:useLocalDpi xmlns:a14="http://schemas.microsoft.com/office/drawing/2010/main" val="0"/>
              </a:ext>
            </a:extLst>
          </a:blip>
          <a:srcRect l="9622" r="4708"/>
          <a:stretch>
            <a:fillRect/>
          </a:stretch>
        </p:blipFill>
        <p:spPr>
          <a:xfrm>
            <a:off x="7901796" y="1120843"/>
            <a:ext cx="3711558" cy="2436962"/>
          </a:xfrm>
          <a:prstGeom prst="rect">
            <a:avLst/>
          </a:prstGeom>
        </p:spPr>
      </p:pic>
      <p:pic>
        <p:nvPicPr>
          <p:cNvPr id="9" name="Picture 8">
            <a:extLst>
              <a:ext uri="{FF2B5EF4-FFF2-40B4-BE49-F238E27FC236}">
                <a16:creationId xmlns:a16="http://schemas.microsoft.com/office/drawing/2014/main" id="{A3367D69-1956-4FCD-0633-4A3BC62DE039}"/>
              </a:ext>
            </a:extLst>
          </p:cNvPr>
          <p:cNvPicPr>
            <a:picLocks noChangeAspect="1"/>
          </p:cNvPicPr>
          <p:nvPr/>
        </p:nvPicPr>
        <p:blipFill>
          <a:blip r:embed="rId4">
            <a:extLst>
              <a:ext uri="{28A0092B-C50C-407E-A947-70E740481C1C}">
                <a14:useLocalDpi xmlns:a14="http://schemas.microsoft.com/office/drawing/2010/main" val="0"/>
              </a:ext>
            </a:extLst>
          </a:blip>
          <a:srcRect b="3447"/>
          <a:stretch>
            <a:fillRect/>
          </a:stretch>
        </p:blipFill>
        <p:spPr>
          <a:xfrm>
            <a:off x="7901797" y="3575057"/>
            <a:ext cx="3711558" cy="2687720"/>
          </a:xfrm>
          <a:prstGeom prst="rect">
            <a:avLst/>
          </a:prstGeom>
        </p:spPr>
      </p:pic>
      <p:sp>
        <p:nvSpPr>
          <p:cNvPr id="8" name="TextBox 7">
            <a:extLst>
              <a:ext uri="{FF2B5EF4-FFF2-40B4-BE49-F238E27FC236}">
                <a16:creationId xmlns:a16="http://schemas.microsoft.com/office/drawing/2014/main" id="{8483EAE5-C099-4FB8-BFAA-0D7F77DB5CE9}"/>
              </a:ext>
            </a:extLst>
          </p:cNvPr>
          <p:cNvSpPr txBox="1"/>
          <p:nvPr/>
        </p:nvSpPr>
        <p:spPr>
          <a:xfrm>
            <a:off x="904655" y="2488223"/>
            <a:ext cx="6848127" cy="2246769"/>
          </a:xfrm>
          <a:prstGeom prst="rect">
            <a:avLst/>
          </a:prstGeom>
          <a:noFill/>
        </p:spPr>
        <p:txBody>
          <a:bodyPr wrap="square">
            <a:spAutoFit/>
          </a:bodyPr>
          <a:lstStyle/>
          <a:p>
            <a:pPr marL="285750" indent="-285750" algn="just">
              <a:spcBef>
                <a:spcPts val="600"/>
              </a:spcBef>
              <a:spcAft>
                <a:spcPts val="600"/>
              </a:spcAft>
              <a:buFont typeface="Wingdings" panose="05000000000000000000" pitchFamily="2" charset="2"/>
              <a:buChar char="Ø"/>
            </a:pP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dưới</a:t>
            </a:r>
            <a:r>
              <a:rPr lang="en-US" sz="2000" dirty="0">
                <a:latin typeface="Times New Roman" panose="02020603050405020304" pitchFamily="18" charset="0"/>
                <a:cs typeface="Times New Roman" panose="02020603050405020304" pitchFamily="18" charset="0"/>
              </a:rPr>
              <a:t> 1.500m so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mặt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tồn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Hòn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hậu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ôn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mù</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du </a:t>
            </a:r>
            <a:r>
              <a:rPr lang="en-US" sz="2000" dirty="0" err="1">
                <a:latin typeface="Times New Roman" panose="02020603050405020304" pitchFamily="18" charset="0"/>
                <a:cs typeface="Times New Roman" panose="02020603050405020304" pitchFamily="18" charset="0"/>
              </a:rPr>
              <a:t>lịch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nghỉ</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nghỉ</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dưỡng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dãy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núi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Hòn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địa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da-DK" sz="2000" dirty="0">
                <a:latin typeface="Times New Roman" panose="02020603050405020304" pitchFamily="18" charset="0"/>
                <a:cs typeface="Times New Roman" panose="02020603050405020304" pitchFamily="18" charset="0"/>
              </a:rPr>
              <a:t> nơi đây rất hiểm trở và phức tạp, c</a:t>
            </a:r>
            <a:r>
              <a:rPr lang="en-US" sz="2000" dirty="0" err="1">
                <a:latin typeface="Times New Roman" panose="02020603050405020304" pitchFamily="18" charset="0"/>
                <a:cs typeface="Times New Roman" panose="02020603050405020304" pitchFamily="18" charset="0"/>
              </a:rPr>
              <a:t>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dòng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suối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dốc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lớn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ghềnh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nổi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nhưng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vẫn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đoạn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suối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chảy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êm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đềm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đẹp</a:t>
            </a:r>
            <a:r>
              <a:rPr lang="en-US" sz="2000" dirty="0">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6511160E-0D0D-41B0-A3E3-16E472DF4C33}"/>
              </a:ext>
            </a:extLst>
          </p:cNvPr>
          <p:cNvSpPr txBox="1"/>
          <p:nvPr/>
        </p:nvSpPr>
        <p:spPr>
          <a:xfrm>
            <a:off x="915646" y="4752576"/>
            <a:ext cx="6837136" cy="707886"/>
          </a:xfrm>
          <a:prstGeom prst="rect">
            <a:avLst/>
          </a:prstGeom>
          <a:noFill/>
        </p:spPr>
        <p:txBody>
          <a:bodyPr wrap="square">
            <a:spAutoFit/>
          </a:bodyPr>
          <a:lstStyle/>
          <a:p>
            <a:pPr marL="285750" indent="-285750" algn="just">
              <a:spcBef>
                <a:spcPts val="600"/>
              </a:spcBef>
              <a:spcAft>
                <a:spcPts val="600"/>
              </a:spcAft>
              <a:buFont typeface="Wingdings" panose="05000000000000000000" pitchFamily="2" charset="2"/>
              <a:buChar char="Ø"/>
            </a:pPr>
            <a:r>
              <a:rPr lang="en-US" sz="2000" dirty="0" err="1">
                <a:latin typeface="Times New Roman" panose="02020603050405020304" pitchFamily="18" charset="0"/>
                <a:cs typeface="Times New Roman" panose="02020603050405020304" pitchFamily="18" charset="0"/>
              </a:rPr>
              <a:t>Hòn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hậu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biệt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mùa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hè</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tham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khám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a:t>
            </a:r>
            <a:r>
              <a:rPr lang="en-US" sz="2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410202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434C7-2ECF-9B7F-04E5-94A37525854D}"/>
            </a:ext>
          </a:extLst>
        </p:cNvPr>
        <p:cNvGrpSpPr/>
        <p:nvPr/>
      </p:nvGrpSpPr>
      <p:grpSpPr>
        <a:xfrm>
          <a:off x="0" y="0"/>
          <a:ext cx="0" cy="0"/>
          <a:chOff x="0" y="0"/>
          <a:chExt cx="0" cy="0"/>
        </a:xfrm>
      </p:grpSpPr>
      <p:sp>
        <p:nvSpPr>
          <p:cNvPr id="3" name="文本框 2">
            <a:extLst>
              <a:ext uri="{FF2B5EF4-FFF2-40B4-BE49-F238E27FC236}">
                <a16:creationId xmlns:a16="http://schemas.microsoft.com/office/drawing/2014/main" id="{0CD29122-CB25-10C3-327A-77F9FAE6D0DF}"/>
              </a:ext>
            </a:extLst>
          </p:cNvPr>
          <p:cNvSpPr txBox="1"/>
          <p:nvPr/>
        </p:nvSpPr>
        <p:spPr>
          <a:xfrm>
            <a:off x="1131307" y="1431394"/>
            <a:ext cx="9893251" cy="4719240"/>
          </a:xfrm>
          <a:prstGeom prst="rect">
            <a:avLst/>
          </a:prstGeom>
          <a:noFill/>
        </p:spPr>
        <p:txBody>
          <a:bodyPr wrap="square" rtlCol="0">
            <a:noAutofit/>
          </a:bodyPr>
          <a:lstStyle/>
          <a:p>
            <a:pPr marL="285750" lvl="0" indent="-285750" algn="just" fontAlgn="auto">
              <a:spcBef>
                <a:spcPts val="600"/>
              </a:spcBef>
              <a:spcAft>
                <a:spcPts val="600"/>
              </a:spcAft>
              <a:buClrTx/>
              <a:buSzTx/>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Ban Quản </a:t>
            </a:r>
            <a:r>
              <a:rPr lang="en-US" sz="2000" dirty="0" err="1">
                <a:latin typeface="Times New Roman" panose="02020603050405020304" pitchFamily="18" charset="0"/>
                <a:cs typeface="Times New Roman" panose="02020603050405020304" pitchFamily="18" charset="0"/>
              </a:rPr>
              <a:t>lý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định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luôn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định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trọng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tâm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hàng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đầu</a:t>
            </a:r>
            <a:r>
              <a:rPr lang="en-US" sz="2000" dirty="0">
                <a:latin typeface="Times New Roman" panose="02020603050405020304" pitchFamily="18" charset="0"/>
                <a:cs typeface="Times New Roman" panose="02020603050405020304" pitchFamily="18" charset="0"/>
              </a:rPr>
              <a:t>.</a:t>
            </a:r>
            <a:r>
              <a:rPr lang="vi-VN"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Ban </a:t>
            </a:r>
            <a:r>
              <a:rPr lang="en-US" sz="2000" dirty="0" err="1">
                <a:latin typeface="Times New Roman" panose="02020603050405020304" pitchFamily="18" charset="0"/>
                <a:cs typeface="Times New Roman" panose="02020603050405020304" pitchFamily="18" charset="0"/>
              </a:rPr>
              <a:t>quản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phòng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hộ</a:t>
            </a:r>
            <a:r>
              <a:rPr lang="en-US" sz="2000" dirty="0">
                <a:latin typeface="Times New Roman" panose="02020603050405020304" pitchFamily="18" charset="0"/>
                <a:cs typeface="Times New Roman" panose="02020603050405020304" pitchFamily="18" charset="0"/>
              </a:rPr>
              <a:t> Cam Lâm - Cam Ranh - Khánh Sơn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Công ty TNHH MTV Lâm </a:t>
            </a:r>
            <a:r>
              <a:rPr lang="en-US" sz="2000" dirty="0" err="1">
                <a:latin typeface="Times New Roman" panose="02020603050405020304" pitchFamily="18" charset="0"/>
                <a:cs typeface="Times New Roman" panose="02020603050405020304" pitchFamily="18" charset="0"/>
              </a:rPr>
              <a:t>sản</a:t>
            </a:r>
            <a:r>
              <a:rPr lang="en-US" sz="2000" dirty="0">
                <a:latin typeface="Times New Roman" panose="02020603050405020304" pitchFamily="18" charset="0"/>
                <a:cs typeface="Times New Roman" panose="02020603050405020304" pitchFamily="18" charset="0"/>
              </a:rPr>
              <a:t> Khánh </a:t>
            </a:r>
            <a:r>
              <a:rPr lang="en-US" sz="2000" dirty="0" err="1">
                <a:latin typeface="Times New Roman" panose="02020603050405020304" pitchFamily="18" charset="0"/>
                <a:cs typeface="Times New Roman" panose="02020603050405020304" pitchFamily="18" charset="0"/>
              </a:rPr>
              <a:t>Hòa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Quy </a:t>
            </a:r>
            <a:r>
              <a:rPr lang="en-US" sz="2000" dirty="0" err="1">
                <a:latin typeface="Times New Roman" panose="02020603050405020304" pitchFamily="18" charset="0"/>
                <a:cs typeface="Times New Roman" panose="02020603050405020304" pitchFamily="18" charset="0"/>
              </a:rPr>
              <a:t>chế</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phòng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cháy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chữa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cháy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giáp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giữa</a:t>
            </a:r>
            <a:r>
              <a:rPr lang="en-US" sz="2000" dirty="0">
                <a:latin typeface="Times New Roman" panose="02020603050405020304" pitchFamily="18" charset="0"/>
                <a:cs typeface="Times New Roman" panose="02020603050405020304" pitchFamily="18" charset="0"/>
              </a:rPr>
              <a:t> 03 </a:t>
            </a:r>
            <a:r>
              <a:rPr lang="en-US" sz="2000" dirty="0" err="1">
                <a:latin typeface="Times New Roman" panose="02020603050405020304" pitchFamily="18" charset="0"/>
                <a:cs typeface="Times New Roman" panose="02020603050405020304" pitchFamily="18" charset="0"/>
              </a:rPr>
              <a:t>đơn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vị</a:t>
            </a:r>
            <a:r>
              <a:rPr lang="en-US" sz="2000" dirty="0">
                <a:latin typeface="Times New Roman" panose="02020603050405020304" pitchFamily="18" charset="0"/>
                <a:cs typeface="Times New Roman" panose="02020603050405020304" pitchFamily="18" charset="0"/>
              </a:rPr>
              <a:t>.</a:t>
            </a:r>
          </a:p>
          <a:p>
            <a:pPr marL="285750" indent="-285750" algn="just">
              <a:spcBef>
                <a:spcPts val="600"/>
              </a:spcBef>
              <a:spcAft>
                <a:spcPts val="600"/>
              </a:spcAft>
              <a:buFont typeface="Wingdings" panose="05000000000000000000" pitchFamily="2" charset="2"/>
              <a:buChar char="Ø"/>
            </a:pPr>
            <a:r>
              <a:rPr lang="en-US" sz="2000" dirty="0" err="1">
                <a:latin typeface="Times New Roman" panose="02020603050405020304" pitchFamily="18" charset="0"/>
                <a:cs typeface="Times New Roman" panose="02020603050405020304" pitchFamily="18" charset="0"/>
              </a:rPr>
              <a:t>Bên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cạnh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luôn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như</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lâm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tại</a:t>
            </a:r>
            <a:r>
              <a:rPr lang="en-US" sz="2000" dirty="0">
                <a:latin typeface="Times New Roman" panose="02020603050405020304" pitchFamily="18" charset="0"/>
                <a:cs typeface="Times New Roman" panose="02020603050405020304" pitchFamily="18" charset="0"/>
              </a:rPr>
              <a:t>, UBND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phạm</a:t>
            </a:r>
            <a:r>
              <a:rPr lang="en-US" sz="2000" dirty="0">
                <a:latin typeface="Times New Roman" panose="02020603050405020304" pitchFamily="18" charset="0"/>
                <a:cs typeface="Times New Roman" panose="02020603050405020304" pitchFamily="18" charset="0"/>
              </a:rPr>
              <a:t> vi </a:t>
            </a:r>
            <a:r>
              <a:rPr lang="en-US" sz="2000" dirty="0" err="1">
                <a:latin typeface="Times New Roman" panose="02020603050405020304" pitchFamily="18" charset="0"/>
                <a:cs typeface="Times New Roman" panose="02020603050405020304" pitchFamily="18" charset="0"/>
              </a:rPr>
              <a:t>ranh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giới</a:t>
            </a:r>
            <a:r>
              <a:rPr lang="en-US" sz="2000" dirty="0">
                <a:latin typeface="Times New Roman" panose="02020603050405020304" pitchFamily="18" charset="0"/>
                <a:cs typeface="Times New Roman" panose="02020603050405020304" pitchFamily="18" charset="0"/>
              </a:rPr>
              <a:t> Khu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tồn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đợt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tuần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truy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quét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tăng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soát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lâm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nương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rẫy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địa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lý</a:t>
            </a:r>
            <a:r>
              <a:rPr lang="en-US" sz="2000" dirty="0">
                <a:latin typeface="Times New Roman" panose="02020603050405020304" pitchFamily="18" charset="0"/>
                <a:cs typeface="Times New Roman" panose="02020603050405020304" pitchFamily="18" charset="0"/>
              </a:rPr>
              <a:t>.</a:t>
            </a:r>
          </a:p>
          <a:p>
            <a:pPr marL="285750" indent="-285750" algn="just">
              <a:spcBef>
                <a:spcPts val="600"/>
              </a:spcBef>
              <a:spcAft>
                <a:spcPts val="600"/>
              </a:spcAft>
              <a:buFont typeface="Wingdings" panose="05000000000000000000" pitchFamily="2" charset="2"/>
              <a:buChar char="Ø"/>
            </a:pPr>
            <a:r>
              <a:rPr lang="en-US" sz="2000" dirty="0" err="1">
                <a:latin typeface="Times New Roman" panose="02020603050405020304" pitchFamily="18" charset="0"/>
                <a:cs typeface="Times New Roman" panose="02020603050405020304" pitchFamily="18" charset="0"/>
              </a:rPr>
              <a:t>Nhờ</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tốt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phòng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cháy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chữa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cháy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xảy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tỷ</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phủ</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lâm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lý</a:t>
            </a:r>
            <a:r>
              <a:rPr lang="en-US" sz="2000"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đạt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trên</a:t>
            </a:r>
            <a:r>
              <a:rPr lang="en-US" sz="2000" b="1" dirty="0">
                <a:latin typeface="Times New Roman" panose="02020603050405020304" pitchFamily="18" charset="0"/>
                <a:cs typeface="Times New Roman" panose="02020603050405020304" pitchFamily="18" charset="0"/>
              </a:rPr>
              <a:t> 92%.</a:t>
            </a:r>
            <a:endParaRPr lang="en-US" sz="2000" dirty="0">
              <a:latin typeface="Times New Roman" panose="02020603050405020304" pitchFamily="18" charset="0"/>
              <a:cs typeface="Times New Roman" panose="02020603050405020304" pitchFamily="18" charset="0"/>
            </a:endParaRPr>
          </a:p>
          <a:p>
            <a:pPr marL="285750" indent="-285750" algn="just">
              <a:spcBef>
                <a:spcPts val="600"/>
              </a:spcBef>
              <a:spcAft>
                <a:spcPts val="600"/>
              </a:spcAft>
              <a:buFont typeface="Wingdings" panose="05000000000000000000" pitchFamily="2" charset="2"/>
              <a:buChar char="Ø"/>
            </a:pPr>
            <a:endParaRPr lang="vi-VN" altLang="vi-VN" sz="2000" dirty="0">
              <a:latin typeface="Times New Roman" panose="02020603050405020304" pitchFamily="18" charset="0"/>
              <a:ea typeface="Noto Sans"/>
              <a:cs typeface="Times New Roman" panose="02020603050405020304" pitchFamily="18" charset="0"/>
              <a:sym typeface="思源黑体 CN Medium" panose="020B0600000000000000" pitchFamily="34" charset="-122"/>
            </a:endParaRPr>
          </a:p>
          <a:p>
            <a:pPr lvl="0" algn="just" fontAlgn="auto">
              <a:lnSpc>
                <a:spcPct val="134000"/>
              </a:lnSpc>
              <a:buClrTx/>
              <a:buSzTx/>
              <a:buFontTx/>
            </a:pPr>
            <a:endParaRPr lang="en-US" sz="1400" dirty="0">
              <a:latin typeface="+mj-lt"/>
            </a:endParaRPr>
          </a:p>
        </p:txBody>
      </p:sp>
      <p:sp>
        <p:nvSpPr>
          <p:cNvPr id="5" name="文本框 1">
            <a:extLst>
              <a:ext uri="{FF2B5EF4-FFF2-40B4-BE49-F238E27FC236}">
                <a16:creationId xmlns:a16="http://schemas.microsoft.com/office/drawing/2014/main" id="{3B72FA5C-7FD2-69E7-1326-5C38B5170624}"/>
              </a:ext>
            </a:extLst>
          </p:cNvPr>
          <p:cNvSpPr txBox="1"/>
          <p:nvPr/>
        </p:nvSpPr>
        <p:spPr>
          <a:xfrm>
            <a:off x="1484651" y="452967"/>
            <a:ext cx="9222698" cy="564950"/>
          </a:xfrm>
          <a:prstGeom prst="rect">
            <a:avLst/>
          </a:prstGeom>
          <a:noFill/>
        </p:spPr>
        <p:txBody>
          <a:bodyPr wrap="square" rtlCol="0" anchor="t">
            <a:noAutofit/>
          </a:bodyPr>
          <a:lstStyle/>
          <a:p>
            <a:pPr algn="ctr"/>
            <a:r>
              <a:rPr lang="en-US" sz="2700" b="1" dirty="0" err="1">
                <a:solidFill>
                  <a:srgbClr val="FF0000"/>
                </a:solidFill>
                <a:latin typeface="Times New Roman" panose="02020603050405020304" pitchFamily="18" charset="0"/>
                <a:cs typeface="Times New Roman" panose="02020603050405020304" pitchFamily="18" charset="0"/>
              </a:rPr>
              <a:t>Tình</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hình</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triển</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khai</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các</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chương</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trình</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nhiệm</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vụ</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về</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bảo</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tồn</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thiên</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nhiên</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và</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đa</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dạng</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sinh</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học</a:t>
            </a:r>
            <a:endParaRPr lang="vi-VN" altLang="vi-VN" sz="2700" b="1" dirty="0">
              <a:solidFill>
                <a:srgbClr val="FF0000"/>
              </a:solidFill>
              <a:latin typeface="Times New Roman" panose="02020603050405020304" pitchFamily="18" charset="0"/>
              <a:ea typeface="Noto Sans"/>
              <a:cs typeface="Times New Roman" panose="02020603050405020304" pitchFamily="18" charset="0"/>
              <a:sym typeface="+mn-lt"/>
            </a:endParaRPr>
          </a:p>
        </p:txBody>
      </p:sp>
    </p:spTree>
    <p:extLst>
      <p:ext uri="{BB962C8B-B14F-4D97-AF65-F5344CB8AC3E}">
        <p14:creationId xmlns:p14="http://schemas.microsoft.com/office/powerpoint/2010/main" val="31026457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14143-A37D-154A-896A-5CDB007E03FA}"/>
            </a:ext>
          </a:extLst>
        </p:cNvPr>
        <p:cNvGrpSpPr/>
        <p:nvPr/>
      </p:nvGrpSpPr>
      <p:grpSpPr>
        <a:xfrm>
          <a:off x="0" y="0"/>
          <a:ext cx="0" cy="0"/>
          <a:chOff x="0" y="0"/>
          <a:chExt cx="0" cy="0"/>
        </a:xfrm>
      </p:grpSpPr>
      <p:sp>
        <p:nvSpPr>
          <p:cNvPr id="3" name="文本框 2">
            <a:extLst>
              <a:ext uri="{FF2B5EF4-FFF2-40B4-BE49-F238E27FC236}">
                <a16:creationId xmlns:a16="http://schemas.microsoft.com/office/drawing/2014/main" id="{6C0419AC-6D5D-D34F-A5BB-98F87D96CBE4}"/>
              </a:ext>
            </a:extLst>
          </p:cNvPr>
          <p:cNvSpPr txBox="1"/>
          <p:nvPr/>
        </p:nvSpPr>
        <p:spPr>
          <a:xfrm>
            <a:off x="1122680" y="1086339"/>
            <a:ext cx="10085012" cy="564951"/>
          </a:xfrm>
          <a:prstGeom prst="rect">
            <a:avLst/>
          </a:prstGeom>
          <a:noFill/>
        </p:spPr>
        <p:txBody>
          <a:bodyPr wrap="square" rtlCol="0">
            <a:noAutofit/>
          </a:bodyPr>
          <a:lstStyle/>
          <a:p>
            <a:pPr marL="285750" indent="-285750" algn="just">
              <a:spcBef>
                <a:spcPts val="600"/>
              </a:spcBef>
              <a:spcAft>
                <a:spcPts val="600"/>
              </a:spcAft>
              <a:buFont typeface="Wingdings" panose="05000000000000000000" pitchFamily="2" charset="2"/>
              <a:buChar char="Ø"/>
            </a:pP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năm</a:t>
            </a:r>
            <a:r>
              <a:rPr lang="en-US" sz="2000" dirty="0">
                <a:latin typeface="Times New Roman" panose="02020603050405020304" pitchFamily="18" charset="0"/>
                <a:cs typeface="Times New Roman" panose="02020603050405020304" pitchFamily="18" charset="0"/>
              </a:rPr>
              <a:t> 2019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nay, Ban </a:t>
            </a:r>
            <a:r>
              <a:rPr lang="en-US" sz="2000" dirty="0" err="1">
                <a:latin typeface="Times New Roman" panose="02020603050405020304" pitchFamily="18" charset="0"/>
                <a:cs typeface="Times New Roman" panose="02020603050405020304" pitchFamily="18" charset="0"/>
              </a:rPr>
              <a:t>quản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tài</a:t>
            </a:r>
            <a:r>
              <a:rPr lang="en-US" sz="2000" dirty="0">
                <a:latin typeface="Times New Roman" panose="02020603050405020304" pitchFamily="18" charset="0"/>
                <a:cs typeface="Times New Roman" panose="02020603050405020304" pitchFamily="18" charset="0"/>
              </a:rPr>
              <a:t> khoa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cấp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tỉnh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cấp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gồm</a:t>
            </a:r>
            <a:r>
              <a:rPr lang="en-US" sz="2000" dirty="0">
                <a:latin typeface="Times New Roman" panose="02020603050405020304" pitchFamily="18" charset="0"/>
                <a:cs typeface="Times New Roman" panose="02020603050405020304" pitchFamily="18" charset="0"/>
              </a:rPr>
              <a:t>:</a:t>
            </a:r>
          </a:p>
          <a:p>
            <a:pPr marL="285750" indent="-285750" algn="just">
              <a:lnSpc>
                <a:spcPct val="134000"/>
              </a:lnSpc>
              <a:buFont typeface="Wingdings" panose="05000000000000000000" pitchFamily="2" charset="2"/>
              <a:buChar char="Ø"/>
            </a:pPr>
            <a:endParaRPr lang="vi-VN" altLang="vi-VN" sz="2000" dirty="0">
              <a:latin typeface="Times New Roman" panose="02020603050405020304" pitchFamily="18" charset="0"/>
              <a:ea typeface="Noto Sans"/>
              <a:cs typeface="Times New Roman" panose="02020603050405020304" pitchFamily="18" charset="0"/>
              <a:sym typeface="思源黑体 CN Medium" panose="020B0600000000000000" pitchFamily="34" charset="-122"/>
            </a:endParaRPr>
          </a:p>
          <a:p>
            <a:pPr lvl="0" algn="just" fontAlgn="auto">
              <a:lnSpc>
                <a:spcPct val="134000"/>
              </a:lnSpc>
              <a:buClrTx/>
              <a:buSzTx/>
              <a:buFontTx/>
            </a:pPr>
            <a:endParaRPr lang="en-US" sz="1400" dirty="0">
              <a:latin typeface="+mj-lt"/>
            </a:endParaRPr>
          </a:p>
        </p:txBody>
      </p:sp>
      <p:sp>
        <p:nvSpPr>
          <p:cNvPr id="5" name="文本框 1">
            <a:extLst>
              <a:ext uri="{FF2B5EF4-FFF2-40B4-BE49-F238E27FC236}">
                <a16:creationId xmlns:a16="http://schemas.microsoft.com/office/drawing/2014/main" id="{7DB8ED8F-6EB3-36DC-8AA4-D697B9629A5F}"/>
              </a:ext>
            </a:extLst>
          </p:cNvPr>
          <p:cNvSpPr txBox="1"/>
          <p:nvPr/>
        </p:nvSpPr>
        <p:spPr>
          <a:xfrm>
            <a:off x="3251098" y="443350"/>
            <a:ext cx="5943600" cy="564950"/>
          </a:xfrm>
          <a:prstGeom prst="rect">
            <a:avLst/>
          </a:prstGeom>
          <a:noFill/>
        </p:spPr>
        <p:txBody>
          <a:bodyPr wrap="square" rtlCol="0" anchor="t">
            <a:noAutofit/>
          </a:bodyPr>
          <a:lstStyle/>
          <a:p>
            <a:pPr algn="ctr"/>
            <a:r>
              <a:rPr lang="en-US" sz="2700" b="1" dirty="0">
                <a:solidFill>
                  <a:srgbClr val="FF0000"/>
                </a:solidFill>
                <a:latin typeface="Times New Roman" panose="02020603050405020304" pitchFamily="18" charset="0"/>
                <a:cs typeface="Times New Roman" panose="02020603050405020304" pitchFamily="18" charset="0"/>
              </a:rPr>
              <a:t>Công </a:t>
            </a:r>
            <a:r>
              <a:rPr lang="en-US" sz="2700" b="1" dirty="0" err="1">
                <a:solidFill>
                  <a:srgbClr val="FF0000"/>
                </a:solidFill>
                <a:latin typeface="Times New Roman" panose="02020603050405020304" pitchFamily="18" charset="0"/>
                <a:cs typeface="Times New Roman" panose="02020603050405020304" pitchFamily="18" charset="0"/>
              </a:rPr>
              <a:t>tác</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nghiên</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cứu</a:t>
            </a:r>
            <a:r>
              <a:rPr lang="en-US" sz="2700" b="1" dirty="0">
                <a:solidFill>
                  <a:srgbClr val="FF0000"/>
                </a:solidFill>
                <a:latin typeface="Times New Roman" panose="02020603050405020304" pitchFamily="18" charset="0"/>
                <a:cs typeface="Times New Roman" panose="02020603050405020304" pitchFamily="18" charset="0"/>
              </a:rPr>
              <a:t> khoa </a:t>
            </a:r>
            <a:r>
              <a:rPr lang="en-US" sz="2700" b="1" dirty="0" err="1">
                <a:solidFill>
                  <a:srgbClr val="FF0000"/>
                </a:solidFill>
                <a:latin typeface="Times New Roman" panose="02020603050405020304" pitchFamily="18" charset="0"/>
                <a:cs typeface="Times New Roman" panose="02020603050405020304" pitchFamily="18" charset="0"/>
              </a:rPr>
              <a:t>học</a:t>
            </a:r>
            <a:endParaRPr lang="vi-VN" altLang="vi-VN" sz="2700" b="1" dirty="0">
              <a:solidFill>
                <a:srgbClr val="FF0000"/>
              </a:solidFill>
              <a:latin typeface="Times New Roman" panose="02020603050405020304" pitchFamily="18" charset="0"/>
              <a:ea typeface="Noto Sans"/>
              <a:cs typeface="Times New Roman" panose="02020603050405020304" pitchFamily="18" charset="0"/>
              <a:sym typeface="+mn-lt"/>
            </a:endParaRPr>
          </a:p>
        </p:txBody>
      </p:sp>
      <p:pic>
        <p:nvPicPr>
          <p:cNvPr id="7" name="Picture 6">
            <a:extLst>
              <a:ext uri="{FF2B5EF4-FFF2-40B4-BE49-F238E27FC236}">
                <a16:creationId xmlns:a16="http://schemas.microsoft.com/office/drawing/2014/main" id="{C94E6B7C-E31E-AD77-5D22-0872E4B71D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2853" y="4009793"/>
            <a:ext cx="3197523" cy="2398142"/>
          </a:xfrm>
          <a:prstGeom prst="rect">
            <a:avLst/>
          </a:prstGeom>
        </p:spPr>
      </p:pic>
      <p:pic>
        <p:nvPicPr>
          <p:cNvPr id="11" name="Picture 10">
            <a:extLst>
              <a:ext uri="{FF2B5EF4-FFF2-40B4-BE49-F238E27FC236}">
                <a16:creationId xmlns:a16="http://schemas.microsoft.com/office/drawing/2014/main" id="{3200D61D-E9C0-2335-C163-5274DA5534E5}"/>
              </a:ext>
            </a:extLst>
          </p:cNvPr>
          <p:cNvPicPr>
            <a:picLocks noChangeAspect="1"/>
          </p:cNvPicPr>
          <p:nvPr/>
        </p:nvPicPr>
        <p:blipFill>
          <a:blip r:embed="rId4">
            <a:extLst>
              <a:ext uri="{28A0092B-C50C-407E-A947-70E740481C1C}">
                <a14:useLocalDpi xmlns:a14="http://schemas.microsoft.com/office/drawing/2010/main" val="0"/>
              </a:ext>
            </a:extLst>
          </a:blip>
          <a:srcRect l="4849" t="5831" r="6236" b="4976"/>
          <a:stretch>
            <a:fillRect/>
          </a:stretch>
        </p:blipFill>
        <p:spPr>
          <a:xfrm>
            <a:off x="1217562" y="4002324"/>
            <a:ext cx="3197523" cy="2405611"/>
          </a:xfrm>
          <a:prstGeom prst="rect">
            <a:avLst/>
          </a:prstGeom>
        </p:spPr>
      </p:pic>
      <p:pic>
        <p:nvPicPr>
          <p:cNvPr id="13" name="Picture 12">
            <a:extLst>
              <a:ext uri="{FF2B5EF4-FFF2-40B4-BE49-F238E27FC236}">
                <a16:creationId xmlns:a16="http://schemas.microsoft.com/office/drawing/2014/main" id="{5E8C7678-557B-2672-D5D7-6EAFB64594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8144" y="4009793"/>
            <a:ext cx="3197523" cy="2398142"/>
          </a:xfrm>
          <a:prstGeom prst="rect">
            <a:avLst/>
          </a:prstGeom>
        </p:spPr>
      </p:pic>
      <p:sp>
        <p:nvSpPr>
          <p:cNvPr id="8" name="TextBox 7">
            <a:extLst>
              <a:ext uri="{FF2B5EF4-FFF2-40B4-BE49-F238E27FC236}">
                <a16:creationId xmlns:a16="http://schemas.microsoft.com/office/drawing/2014/main" id="{174344B6-14A1-46DD-A802-5A98069B3B10}"/>
              </a:ext>
            </a:extLst>
          </p:cNvPr>
          <p:cNvSpPr txBox="1"/>
          <p:nvPr/>
        </p:nvSpPr>
        <p:spPr>
          <a:xfrm>
            <a:off x="1122680" y="1496328"/>
            <a:ext cx="9946640" cy="707886"/>
          </a:xfrm>
          <a:prstGeom prst="rect">
            <a:avLst/>
          </a:prstGeom>
          <a:noFill/>
        </p:spPr>
        <p:txBody>
          <a:bodyPr wrap="square">
            <a:spAutoFit/>
          </a:bodyPr>
          <a:lstStyle/>
          <a:p>
            <a:pPr marL="342900" indent="-342900" algn="just">
              <a:spcBef>
                <a:spcPts val="600"/>
              </a:spcBef>
              <a:spcAft>
                <a:spcPts val="600"/>
              </a:spcAft>
              <a:buFont typeface="Arial" panose="020B0604020202020204" pitchFamily="34" charset="0"/>
              <a:buChar char="•"/>
            </a:pPr>
            <a:r>
              <a:rPr lang="en-US" sz="2000" dirty="0" err="1">
                <a:latin typeface="Times New Roman" panose="02020603050405020304" pitchFamily="18" charset="0"/>
                <a:cs typeface="Times New Roman" panose="02020603050405020304" pitchFamily="18" charset="0"/>
              </a:rPr>
              <a:t>Đề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cấp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tỉnh</a:t>
            </a:r>
            <a:r>
              <a:rPr lang="en-US" sz="2000" dirty="0">
                <a:latin typeface="Times New Roman" panose="02020603050405020304" pitchFamily="18" charset="0"/>
                <a:cs typeface="Times New Roman" panose="02020603050405020304" pitchFamily="18" charset="0"/>
              </a:rPr>
              <a:t>: </a:t>
            </a:r>
            <a:r>
              <a:rPr lang="en-US" sz="2000" i="1" dirty="0">
                <a:latin typeface="Times New Roman" panose="02020603050405020304" pitchFamily="18" charset="0"/>
                <a:cs typeface="Times New Roman" panose="02020603050405020304" pitchFamily="18" charset="0"/>
              </a:rPr>
              <a:t>“</a:t>
            </a:r>
            <a:r>
              <a:rPr lang="en-US" sz="2000" i="1" dirty="0" err="1">
                <a:latin typeface="Times New Roman" panose="02020603050405020304" pitchFamily="18" charset="0"/>
                <a:cs typeface="Times New Roman" panose="02020603050405020304" pitchFamily="18" charset="0"/>
              </a:rPr>
              <a:t>Nghiên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cứu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trồng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thử</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nghiệm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cây</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sâm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Ngọc</a:t>
            </a:r>
            <a:r>
              <a:rPr lang="en-US" sz="2000" i="1" dirty="0">
                <a:latin typeface="Times New Roman" panose="02020603050405020304" pitchFamily="18" charset="0"/>
                <a:cs typeface="Times New Roman" panose="02020603050405020304" pitchFamily="18" charset="0"/>
              </a:rPr>
              <a:t> Linh (Panax </a:t>
            </a:r>
            <a:r>
              <a:rPr lang="en-US" sz="2000" i="1" dirty="0" err="1">
                <a:latin typeface="Times New Roman" panose="02020603050405020304" pitchFamily="18" charset="0"/>
                <a:cs typeface="Times New Roman" panose="02020603050405020304" pitchFamily="18" charset="0"/>
              </a:rPr>
              <a:t>vietnamensis</a:t>
            </a:r>
            <a:r>
              <a:rPr lang="en-US" sz="2000" i="1" dirty="0">
                <a:latin typeface="Times New Roman" panose="02020603050405020304" pitchFamily="18" charset="0"/>
                <a:cs typeface="Times New Roman" panose="02020603050405020304" pitchFamily="18" charset="0"/>
              </a:rPr>
              <a:t> Ha et </a:t>
            </a:r>
            <a:r>
              <a:rPr lang="en-US" sz="2000" i="1" dirty="0" err="1">
                <a:latin typeface="Times New Roman" panose="02020603050405020304" pitchFamily="18" charset="0"/>
                <a:cs typeface="Times New Roman" panose="02020603050405020304" pitchFamily="18" charset="0"/>
              </a:rPr>
              <a:t>Grushv</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tại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Khu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bảo</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tồn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thiên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nhiên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Hòn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Bà</a:t>
            </a:r>
            <a:r>
              <a:rPr lang="en-US" sz="2000" i="1"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2018-2022.</a:t>
            </a:r>
          </a:p>
        </p:txBody>
      </p:sp>
      <p:sp>
        <p:nvSpPr>
          <p:cNvPr id="10" name="TextBox 9">
            <a:extLst>
              <a:ext uri="{FF2B5EF4-FFF2-40B4-BE49-F238E27FC236}">
                <a16:creationId xmlns:a16="http://schemas.microsoft.com/office/drawing/2014/main" id="{186894F2-B610-4811-B466-8DB6A0BA1DBB}"/>
              </a:ext>
            </a:extLst>
          </p:cNvPr>
          <p:cNvSpPr txBox="1"/>
          <p:nvPr/>
        </p:nvSpPr>
        <p:spPr>
          <a:xfrm>
            <a:off x="1124876" y="2216956"/>
            <a:ext cx="9944443" cy="707886"/>
          </a:xfrm>
          <a:prstGeom prst="rect">
            <a:avLst/>
          </a:prstGeom>
          <a:noFill/>
        </p:spPr>
        <p:txBody>
          <a:bodyPr wrap="square">
            <a:spAutoFit/>
          </a:bodyPr>
          <a:lstStyle/>
          <a:p>
            <a:pPr marL="342900" indent="-342900" algn="just">
              <a:spcBef>
                <a:spcPts val="600"/>
              </a:spcBef>
              <a:spcAft>
                <a:spcPts val="600"/>
              </a:spcAft>
              <a:buFont typeface="Arial" panose="020B0604020202020204" pitchFamily="34" charset="0"/>
              <a:buChar char="•"/>
            </a:pPr>
            <a:r>
              <a:rPr lang="en-US" sz="2000" dirty="0" err="1">
                <a:latin typeface="Times New Roman" panose="02020603050405020304" pitchFamily="18" charset="0"/>
                <a:cs typeface="Times New Roman" panose="02020603050405020304" pitchFamily="18" charset="0"/>
              </a:rPr>
              <a:t>Đề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cấp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sở</a:t>
            </a:r>
            <a:r>
              <a:rPr lang="en-US" sz="2000" dirty="0">
                <a:latin typeface="Times New Roman" panose="02020603050405020304" pitchFamily="18" charset="0"/>
                <a:cs typeface="Times New Roman" panose="02020603050405020304" pitchFamily="18" charset="0"/>
              </a:rPr>
              <a:t>: </a:t>
            </a:r>
            <a:r>
              <a:rPr lang="en-US" sz="2000" i="1" dirty="0">
                <a:latin typeface="Times New Roman" panose="02020603050405020304" pitchFamily="18" charset="0"/>
                <a:cs typeface="Times New Roman" panose="02020603050405020304" pitchFamily="18" charset="0"/>
              </a:rPr>
              <a:t>“</a:t>
            </a:r>
            <a:r>
              <a:rPr lang="en-US" sz="2000" i="1" dirty="0" err="1">
                <a:latin typeface="Times New Roman" panose="02020603050405020304" pitchFamily="18" charset="0"/>
                <a:cs typeface="Times New Roman" panose="02020603050405020304" pitchFamily="18" charset="0"/>
              </a:rPr>
              <a:t>Nghiên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cứu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bảo</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tồn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nguyên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vị</a:t>
            </a:r>
            <a:r>
              <a:rPr lang="en-US" sz="2000" i="1" dirty="0">
                <a:latin typeface="Times New Roman" panose="02020603050405020304" pitchFamily="18" charset="0"/>
                <a:cs typeface="Times New Roman" panose="02020603050405020304" pitchFamily="18" charset="0"/>
              </a:rPr>
              <a:t> chi </a:t>
            </a:r>
            <a:r>
              <a:rPr lang="en-US" sz="2000" i="1" dirty="0" err="1">
                <a:latin typeface="Times New Roman" panose="02020603050405020304" pitchFamily="18" charset="0"/>
                <a:cs typeface="Times New Roman" panose="02020603050405020304" pitchFamily="18" charset="0"/>
              </a:rPr>
              <a:t>lan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Hài</a:t>
            </a:r>
            <a:r>
              <a:rPr lang="en-US" sz="2000" i="1" dirty="0">
                <a:latin typeface="Times New Roman" panose="02020603050405020304" pitchFamily="18" charset="0"/>
                <a:cs typeface="Times New Roman" panose="02020603050405020304" pitchFamily="18" charset="0"/>
              </a:rPr>
              <a:t> (Paphiopedilum) </a:t>
            </a:r>
            <a:r>
              <a:rPr lang="en-US" sz="2000" i="1" dirty="0" err="1">
                <a:latin typeface="Times New Roman" panose="02020603050405020304" pitchFamily="18" charset="0"/>
                <a:cs typeface="Times New Roman" panose="02020603050405020304" pitchFamily="18" charset="0"/>
              </a:rPr>
              <a:t>tại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Khu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bảo</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tồn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thiên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nhiên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Hòn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tỉnh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Khánh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Hòa</a:t>
            </a:r>
            <a:r>
              <a:rPr lang="en-US" sz="2000" i="1"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2019-2020.</a:t>
            </a:r>
          </a:p>
        </p:txBody>
      </p:sp>
      <p:sp>
        <p:nvSpPr>
          <p:cNvPr id="12" name="TextBox 11">
            <a:extLst>
              <a:ext uri="{FF2B5EF4-FFF2-40B4-BE49-F238E27FC236}">
                <a16:creationId xmlns:a16="http://schemas.microsoft.com/office/drawing/2014/main" id="{BDDBB4FE-C9E2-4465-81AD-C34D13EAA00A}"/>
              </a:ext>
            </a:extLst>
          </p:cNvPr>
          <p:cNvSpPr txBox="1"/>
          <p:nvPr/>
        </p:nvSpPr>
        <p:spPr>
          <a:xfrm>
            <a:off x="1122680" y="2916756"/>
            <a:ext cx="9944443" cy="1015663"/>
          </a:xfrm>
          <a:prstGeom prst="rect">
            <a:avLst/>
          </a:prstGeom>
          <a:noFill/>
        </p:spPr>
        <p:txBody>
          <a:bodyPr wrap="square">
            <a:spAutoFit/>
          </a:bodyPr>
          <a:lstStyle/>
          <a:p>
            <a:pPr marL="342900" indent="-342900" algn="just">
              <a:spcBef>
                <a:spcPts val="600"/>
              </a:spcBef>
              <a:spcAft>
                <a:spcPts val="6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Ban </a:t>
            </a:r>
            <a:r>
              <a:rPr lang="en-US" sz="2000" dirty="0" err="1">
                <a:latin typeface="Times New Roman" panose="02020603050405020304" pitchFamily="18" charset="0"/>
                <a:cs typeface="Times New Roman" panose="02020603050405020304" pitchFamily="18" charset="0"/>
              </a:rPr>
              <a:t>quản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đang</a:t>
            </a:r>
            <a:r>
              <a:rPr lang="en-US" sz="2000" b="1"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tài</a:t>
            </a:r>
            <a:r>
              <a:rPr lang="en-US" sz="2000" dirty="0">
                <a:latin typeface="Times New Roman" panose="02020603050405020304" pitchFamily="18" charset="0"/>
                <a:cs typeface="Times New Roman" panose="02020603050405020304" pitchFamily="18" charset="0"/>
              </a:rPr>
              <a:t> khoa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cấp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tỉnh</a:t>
            </a:r>
            <a:r>
              <a:rPr lang="en-US" sz="2000" dirty="0">
                <a:latin typeface="Times New Roman" panose="02020603050405020304" pitchFamily="18" charset="0"/>
                <a:cs typeface="Times New Roman" panose="02020603050405020304" pitchFamily="18" charset="0"/>
              </a:rPr>
              <a:t>: </a:t>
            </a:r>
            <a:r>
              <a:rPr lang="en-US" sz="2000" i="1" dirty="0">
                <a:latin typeface="Times New Roman" panose="02020603050405020304" pitchFamily="18" charset="0"/>
                <a:cs typeface="Times New Roman" panose="02020603050405020304" pitchFamily="18" charset="0"/>
              </a:rPr>
              <a:t>“</a:t>
            </a:r>
            <a:r>
              <a:rPr lang="en-US" sz="2000" i="1" dirty="0" err="1">
                <a:latin typeface="Times New Roman" panose="02020603050405020304" pitchFamily="18" charset="0"/>
                <a:cs typeface="Times New Roman" panose="02020603050405020304" pitchFamily="18" charset="0"/>
              </a:rPr>
              <a:t>Đánh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giá</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hiện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trạng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tài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nguyên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các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loài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nấm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lớn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bảo</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tồn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phát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triển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một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số</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loài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có</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giá</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trị</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tại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Khu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bảo</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tồn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thiên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nhiên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Hòn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tỉnh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Khánh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Hòa</a:t>
            </a:r>
            <a:r>
              <a:rPr lang="en-US" sz="2000"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08223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1"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1"/>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C702E-26DF-2B4C-6861-CF86E5E3DC5E}"/>
            </a:ext>
          </a:extLst>
        </p:cNvPr>
        <p:cNvGrpSpPr/>
        <p:nvPr/>
      </p:nvGrpSpPr>
      <p:grpSpPr>
        <a:xfrm>
          <a:off x="0" y="0"/>
          <a:ext cx="0" cy="0"/>
          <a:chOff x="0" y="0"/>
          <a:chExt cx="0" cy="0"/>
        </a:xfrm>
      </p:grpSpPr>
      <p:sp>
        <p:nvSpPr>
          <p:cNvPr id="3" name="文本框 2">
            <a:extLst>
              <a:ext uri="{FF2B5EF4-FFF2-40B4-BE49-F238E27FC236}">
                <a16:creationId xmlns:a16="http://schemas.microsoft.com/office/drawing/2014/main" id="{D92623C6-2566-41B6-0794-25BE216D1D59}"/>
              </a:ext>
            </a:extLst>
          </p:cNvPr>
          <p:cNvSpPr txBox="1"/>
          <p:nvPr/>
        </p:nvSpPr>
        <p:spPr>
          <a:xfrm>
            <a:off x="1122680" y="1120844"/>
            <a:ext cx="7365712" cy="1305834"/>
          </a:xfrm>
          <a:prstGeom prst="rect">
            <a:avLst/>
          </a:prstGeom>
          <a:noFill/>
        </p:spPr>
        <p:txBody>
          <a:bodyPr wrap="square" rtlCol="0">
            <a:noAutofit/>
          </a:bodyPr>
          <a:lstStyle/>
          <a:p>
            <a:pPr marL="285750" indent="-285750" algn="just">
              <a:spcBef>
                <a:spcPts val="600"/>
              </a:spcBef>
              <a:spcAft>
                <a:spcPts val="600"/>
              </a:spcAft>
              <a:buFont typeface="Wingdings" panose="05000000000000000000" pitchFamily="2" charset="2"/>
              <a:buChar char="Ø"/>
            </a:pPr>
            <a:r>
              <a:rPr lang="en-US" sz="2000" dirty="0" err="1">
                <a:latin typeface="Times New Roman" panose="02020603050405020304" pitchFamily="18" charset="0"/>
                <a:cs typeface="Times New Roman" panose="02020603050405020304" pitchFamily="18" charset="0"/>
              </a:rPr>
              <a:t>Năm</a:t>
            </a:r>
            <a:r>
              <a:rPr lang="en-US" sz="2000" dirty="0">
                <a:latin typeface="Times New Roman" panose="02020603050405020304" pitchFamily="18" charset="0"/>
                <a:cs typeface="Times New Roman" panose="02020603050405020304" pitchFamily="18" charset="0"/>
              </a:rPr>
              <a:t> 2019, Ban </a:t>
            </a:r>
            <a:r>
              <a:rPr lang="en-US" sz="2000" dirty="0" err="1">
                <a:latin typeface="Times New Roman" panose="02020603050405020304" pitchFamily="18" charset="0"/>
                <a:cs typeface="Times New Roman" panose="02020603050405020304" pitchFamily="18" charset="0"/>
              </a:rPr>
              <a:t>quản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nhiên</a:t>
            </a:r>
            <a:r>
              <a:rPr lang="en-US" sz="2000" dirty="0">
                <a:latin typeface="Times New Roman" panose="02020603050405020304" pitchFamily="18" charset="0"/>
                <a:cs typeface="Times New Roman" panose="02020603050405020304" pitchFamily="18" charset="0"/>
              </a:rPr>
              <a:t> 01 </a:t>
            </a:r>
            <a:r>
              <a:rPr lang="en-US" sz="2000" dirty="0" err="1">
                <a:latin typeface="Times New Roman" panose="02020603050405020304" pitchFamily="18" charset="0"/>
                <a:cs typeface="Times New Roman" panose="02020603050405020304" pitchFamily="18" charset="0"/>
              </a:rPr>
              <a:t>cá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khỉ</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đuôi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dài</a:t>
            </a:r>
            <a:r>
              <a:rPr lang="en-US" sz="2000" dirty="0">
                <a:latin typeface="Times New Roman" panose="02020603050405020304" pitchFamily="18" charset="0"/>
                <a:cs typeface="Times New Roman" panose="02020603050405020304" pitchFamily="18" charset="0"/>
              </a:rPr>
              <a:t>, 01 </a:t>
            </a:r>
            <a:r>
              <a:rPr lang="en-US" sz="2000" dirty="0" err="1">
                <a:latin typeface="Times New Roman" panose="02020603050405020304" pitchFamily="18" charset="0"/>
                <a:cs typeface="Times New Roman" panose="02020603050405020304" pitchFamily="18" charset="0"/>
              </a:rPr>
              <a:t>cá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gấm</a:t>
            </a:r>
            <a:r>
              <a:rPr lang="en-US" sz="2000" dirty="0">
                <a:latin typeface="Times New Roman" panose="02020603050405020304" pitchFamily="18" charset="0"/>
                <a:cs typeface="Times New Roman" panose="02020603050405020304" pitchFamily="18" charset="0"/>
              </a:rPr>
              <a:t>, 02 </a:t>
            </a:r>
            <a:r>
              <a:rPr lang="en-US" sz="2000" dirty="0" err="1">
                <a:latin typeface="Times New Roman" panose="02020603050405020304" pitchFamily="18" charset="0"/>
                <a:cs typeface="Times New Roman" panose="02020603050405020304" pitchFamily="18" charset="0"/>
              </a:rPr>
              <a:t>cá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cu li </a:t>
            </a:r>
            <a:r>
              <a:rPr lang="en-US" sz="2000" dirty="0" err="1">
                <a:latin typeface="Times New Roman" panose="02020603050405020304" pitchFamily="18" charset="0"/>
                <a:cs typeface="Times New Roman" panose="02020603050405020304" pitchFamily="18" charset="0"/>
              </a:rPr>
              <a:t>nhỏ</a:t>
            </a:r>
            <a:r>
              <a:rPr lang="en-US" sz="2000" dirty="0">
                <a:latin typeface="Times New Roman" panose="02020603050405020304" pitchFamily="18" charset="0"/>
                <a:cs typeface="Times New Roman" panose="02020603050405020304" pitchFamily="18" charset="0"/>
              </a:rPr>
              <a:t>, 01 </a:t>
            </a:r>
            <a:r>
              <a:rPr lang="en-US" sz="2000" dirty="0" err="1">
                <a:latin typeface="Times New Roman" panose="02020603050405020304" pitchFamily="18" charset="0"/>
                <a:cs typeface="Times New Roman" panose="02020603050405020304" pitchFamily="18" charset="0"/>
              </a:rPr>
              <a:t>cá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Mã</a:t>
            </a:r>
            <a:r>
              <a:rPr lang="en-US" sz="2000" dirty="0">
                <a:latin typeface="Times New Roman" panose="02020603050405020304" pitchFamily="18" charset="0"/>
                <a:cs typeface="Times New Roman" panose="02020603050405020304" pitchFamily="18" charset="0"/>
              </a:rPr>
              <a:t> Lai, 01 </a:t>
            </a:r>
            <a:r>
              <a:rPr lang="en-US" sz="2000" dirty="0" err="1">
                <a:latin typeface="Times New Roman" panose="02020603050405020304" pitchFamily="18" charset="0"/>
                <a:cs typeface="Times New Roman" panose="02020603050405020304" pitchFamily="18" charset="0"/>
              </a:rPr>
              <a:t>cá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hâu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đen</a:t>
            </a:r>
            <a:r>
              <a:rPr lang="en-US" sz="2000" dirty="0">
                <a:latin typeface="Times New Roman" panose="02020603050405020304" pitchFamily="18" charset="0"/>
                <a:cs typeface="Times New Roman" panose="02020603050405020304" pitchFamily="18" charset="0"/>
              </a:rPr>
              <a:t>, 01 </a:t>
            </a:r>
            <a:r>
              <a:rPr lang="en-US" sz="2000" dirty="0" err="1">
                <a:latin typeface="Times New Roman" panose="02020603050405020304" pitchFamily="18" charset="0"/>
                <a:cs typeface="Times New Roman" panose="02020603050405020304" pitchFamily="18" charset="0"/>
              </a:rPr>
              <a:t>cá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khỉ</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đuôi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lợn</a:t>
            </a:r>
            <a:r>
              <a:rPr lang="en-US" sz="2000" dirty="0">
                <a:latin typeface="Times New Roman" panose="02020603050405020304" pitchFamily="18" charset="0"/>
                <a:cs typeface="Times New Roman" panose="02020603050405020304" pitchFamily="18" charset="0"/>
              </a:rPr>
              <a:t>, 01 </a:t>
            </a:r>
            <a:r>
              <a:rPr lang="en-US" sz="2000" dirty="0" err="1">
                <a:latin typeface="Times New Roman" panose="02020603050405020304" pitchFamily="18" charset="0"/>
                <a:cs typeface="Times New Roman" panose="02020603050405020304" pitchFamily="18" charset="0"/>
              </a:rPr>
              <a:t>cá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cú</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mèo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nhỏ</a:t>
            </a:r>
            <a:r>
              <a:rPr lang="en-US" sz="2000" dirty="0">
                <a:latin typeface="Times New Roman" panose="02020603050405020304" pitchFamily="18" charset="0"/>
                <a:cs typeface="Times New Roman" panose="02020603050405020304" pitchFamily="18" charset="0"/>
              </a:rPr>
              <a:t>, 01 </a:t>
            </a:r>
            <a:r>
              <a:rPr lang="en-US" sz="2000" dirty="0" err="1">
                <a:latin typeface="Times New Roman" panose="02020603050405020304" pitchFamily="18" charset="0"/>
                <a:cs typeface="Times New Roman" panose="02020603050405020304" pitchFamily="18" charset="0"/>
              </a:rPr>
              <a:t>cá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đen</a:t>
            </a:r>
            <a:r>
              <a:rPr lang="en-US" sz="2000" dirty="0">
                <a:latin typeface="Times New Roman" panose="02020603050405020304" pitchFamily="18" charset="0"/>
                <a:cs typeface="Times New Roman" panose="02020603050405020304" pitchFamily="18" charset="0"/>
              </a:rPr>
              <a:t>.</a:t>
            </a:r>
          </a:p>
          <a:p>
            <a:pPr lvl="0" algn="just" fontAlgn="auto">
              <a:lnSpc>
                <a:spcPct val="134000"/>
              </a:lnSpc>
              <a:buClrTx/>
              <a:buSzTx/>
              <a:buFontTx/>
            </a:pPr>
            <a:endParaRPr lang="en-US" sz="1400" dirty="0">
              <a:latin typeface="+mj-lt"/>
            </a:endParaRPr>
          </a:p>
        </p:txBody>
      </p:sp>
      <p:sp>
        <p:nvSpPr>
          <p:cNvPr id="5" name="文本框 1">
            <a:extLst>
              <a:ext uri="{FF2B5EF4-FFF2-40B4-BE49-F238E27FC236}">
                <a16:creationId xmlns:a16="http://schemas.microsoft.com/office/drawing/2014/main" id="{1D8CCDB1-7F2F-7CD4-11AA-9E2AF674D152}"/>
              </a:ext>
            </a:extLst>
          </p:cNvPr>
          <p:cNvSpPr txBox="1"/>
          <p:nvPr/>
        </p:nvSpPr>
        <p:spPr>
          <a:xfrm>
            <a:off x="2563127" y="434723"/>
            <a:ext cx="7204117" cy="564950"/>
          </a:xfrm>
          <a:prstGeom prst="rect">
            <a:avLst/>
          </a:prstGeom>
          <a:noFill/>
        </p:spPr>
        <p:txBody>
          <a:bodyPr wrap="square" rtlCol="0" anchor="t">
            <a:noAutofit/>
          </a:bodyPr>
          <a:lstStyle/>
          <a:p>
            <a:pPr algn="ctr"/>
            <a:r>
              <a:rPr lang="en-US" sz="2700" b="1" dirty="0" err="1">
                <a:solidFill>
                  <a:srgbClr val="FF0000"/>
                </a:solidFill>
                <a:latin typeface="Times New Roman" panose="02020603050405020304" pitchFamily="18" charset="0"/>
                <a:cs typeface="Times New Roman" panose="02020603050405020304" pitchFamily="18" charset="0"/>
              </a:rPr>
              <a:t>Hoạt</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động</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cứu</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hộ</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và</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phát</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triển</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sinh</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vật</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rừng</a:t>
            </a:r>
            <a:endParaRPr lang="vi-VN" altLang="vi-VN" sz="2700" b="1" dirty="0">
              <a:solidFill>
                <a:srgbClr val="FF0000"/>
              </a:solidFill>
              <a:latin typeface="Times New Roman" panose="02020603050405020304" pitchFamily="18" charset="0"/>
              <a:ea typeface="Noto Sans"/>
              <a:cs typeface="Times New Roman" panose="02020603050405020304" pitchFamily="18" charset="0"/>
              <a:sym typeface="+mn-lt"/>
            </a:endParaRPr>
          </a:p>
        </p:txBody>
      </p:sp>
      <p:pic>
        <p:nvPicPr>
          <p:cNvPr id="6" name="Picture 5">
            <a:extLst>
              <a:ext uri="{FF2B5EF4-FFF2-40B4-BE49-F238E27FC236}">
                <a16:creationId xmlns:a16="http://schemas.microsoft.com/office/drawing/2014/main" id="{C0D85AA0-03F3-E389-14B9-179586464261}"/>
              </a:ext>
            </a:extLst>
          </p:cNvPr>
          <p:cNvPicPr>
            <a:picLocks noChangeAspect="1"/>
          </p:cNvPicPr>
          <p:nvPr/>
        </p:nvPicPr>
        <p:blipFill>
          <a:blip r:embed="rId3">
            <a:extLst>
              <a:ext uri="{28A0092B-C50C-407E-A947-70E740481C1C}">
                <a14:useLocalDpi xmlns:a14="http://schemas.microsoft.com/office/drawing/2010/main" val="0"/>
              </a:ext>
            </a:extLst>
          </a:blip>
          <a:srcRect l="18522" t="9057" r="23225" b="16344"/>
          <a:stretch>
            <a:fillRect/>
          </a:stretch>
        </p:blipFill>
        <p:spPr>
          <a:xfrm>
            <a:off x="8695422" y="1043209"/>
            <a:ext cx="2820838" cy="2709285"/>
          </a:xfrm>
          <a:prstGeom prst="rect">
            <a:avLst/>
          </a:prstGeom>
        </p:spPr>
      </p:pic>
      <p:pic>
        <p:nvPicPr>
          <p:cNvPr id="9" name="Picture 8">
            <a:extLst>
              <a:ext uri="{FF2B5EF4-FFF2-40B4-BE49-F238E27FC236}">
                <a16:creationId xmlns:a16="http://schemas.microsoft.com/office/drawing/2014/main" id="{B11E580B-1A4A-DD4B-5671-9BE304685BDD}"/>
              </a:ext>
            </a:extLst>
          </p:cNvPr>
          <p:cNvPicPr>
            <a:picLocks noChangeAspect="1"/>
          </p:cNvPicPr>
          <p:nvPr/>
        </p:nvPicPr>
        <p:blipFill>
          <a:blip r:embed="rId4">
            <a:extLst>
              <a:ext uri="{28A0092B-C50C-407E-A947-70E740481C1C}">
                <a14:useLocalDpi xmlns:a14="http://schemas.microsoft.com/office/drawing/2010/main" val="0"/>
              </a:ext>
            </a:extLst>
          </a:blip>
          <a:srcRect l="22890" t="32327" r="45198" b="28167"/>
          <a:stretch>
            <a:fillRect/>
          </a:stretch>
        </p:blipFill>
        <p:spPr>
          <a:xfrm>
            <a:off x="8695422" y="3769747"/>
            <a:ext cx="2820838" cy="2618938"/>
          </a:xfrm>
          <a:prstGeom prst="rect">
            <a:avLst/>
          </a:prstGeom>
        </p:spPr>
      </p:pic>
      <p:sp>
        <p:nvSpPr>
          <p:cNvPr id="7" name="TextBox 6">
            <a:extLst>
              <a:ext uri="{FF2B5EF4-FFF2-40B4-BE49-F238E27FC236}">
                <a16:creationId xmlns:a16="http://schemas.microsoft.com/office/drawing/2014/main" id="{D5D34609-9677-474D-B5C5-7445E351FEFA}"/>
              </a:ext>
            </a:extLst>
          </p:cNvPr>
          <p:cNvSpPr txBox="1"/>
          <p:nvPr/>
        </p:nvSpPr>
        <p:spPr>
          <a:xfrm>
            <a:off x="1122680" y="2468187"/>
            <a:ext cx="7365712" cy="3785652"/>
          </a:xfrm>
          <a:prstGeom prst="rect">
            <a:avLst/>
          </a:prstGeom>
          <a:noFill/>
        </p:spPr>
        <p:txBody>
          <a:bodyPr wrap="square">
            <a:spAutoFit/>
          </a:bodyPr>
          <a:lstStyle/>
          <a:p>
            <a:pPr marL="285750" indent="-285750" algn="just">
              <a:spcBef>
                <a:spcPts val="600"/>
              </a:spcBef>
              <a:spcAft>
                <a:spcPts val="600"/>
              </a:spcAft>
              <a:buFont typeface="Wingdings" panose="05000000000000000000" pitchFamily="2" charset="2"/>
              <a:buChar char="Ø"/>
            </a:pPr>
            <a:r>
              <a:rPr lang="en-US" sz="2000" dirty="0" err="1">
                <a:latin typeface="Times New Roman" panose="02020603050405020304" pitchFamily="18" charset="0"/>
                <a:cs typeface="Times New Roman" panose="02020603050405020304" pitchFamily="18" charset="0"/>
              </a:rPr>
              <a:t>Năm</a:t>
            </a:r>
            <a:r>
              <a:rPr lang="en-US" sz="2000" dirty="0">
                <a:latin typeface="Times New Roman" panose="02020603050405020304" pitchFamily="18" charset="0"/>
                <a:cs typeface="Times New Roman" panose="02020603050405020304" pitchFamily="18" charset="0"/>
              </a:rPr>
              <a:t> 2020, </a:t>
            </a:r>
            <a:r>
              <a:rPr lang="en-US" sz="2000" dirty="0" err="1">
                <a:latin typeface="Times New Roman" panose="02020603050405020304" pitchFamily="18" charset="0"/>
                <a:cs typeface="Times New Roman" panose="02020603050405020304" pitchFamily="18" charset="0"/>
              </a:rPr>
              <a:t>phối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nb-NO" sz="2000" dirty="0">
                <a:latin typeface="Times New Roman" panose="02020603050405020304" pitchFamily="18" charset="0"/>
                <a:cs typeface="Times New Roman" panose="02020603050405020304" pitchFamily="18" charset="0"/>
              </a:rPr>
              <a:t> Hạt Kiểm lâm Cam Lâm - Cam Ranh thả </a:t>
            </a:r>
            <a:r>
              <a:rPr lang="vi-VN" sz="2000" dirty="0">
                <a:latin typeface="Times New Roman" panose="02020603050405020304" pitchFamily="18" charset="0"/>
                <a:cs typeface="Times New Roman" panose="02020603050405020304" pitchFamily="18" charset="0"/>
              </a:rPr>
              <a:t>về nơi cư trú tự nhiên </a:t>
            </a:r>
            <a:r>
              <a:rPr lang="nb-NO" sz="2000" dirty="0">
                <a:latin typeface="Times New Roman" panose="02020603050405020304" pitchFamily="18" charset="0"/>
                <a:cs typeface="Times New Roman" panose="02020603050405020304" pitchFamily="18" charset="0"/>
              </a:rPr>
              <a:t>01 cá thể Khỉ đuôi dài. </a:t>
            </a:r>
            <a:endParaRPr lang="en-US" sz="2000" dirty="0">
              <a:latin typeface="Times New Roman" panose="02020603050405020304" pitchFamily="18" charset="0"/>
              <a:cs typeface="Times New Roman" panose="02020603050405020304" pitchFamily="18" charset="0"/>
            </a:endParaRPr>
          </a:p>
          <a:p>
            <a:pPr marL="285750" indent="-285750" algn="just">
              <a:spcBef>
                <a:spcPts val="600"/>
              </a:spcBef>
              <a:spcAft>
                <a:spcPts val="600"/>
              </a:spcAft>
              <a:buFont typeface="Wingdings" panose="05000000000000000000" pitchFamily="2" charset="2"/>
              <a:buChar char="Ø"/>
            </a:pPr>
            <a:r>
              <a:rPr lang="nb-NO" sz="2000" dirty="0">
                <a:latin typeface="Times New Roman" panose="02020603050405020304" pitchFamily="18" charset="0"/>
                <a:cs typeface="Times New Roman" panose="02020603050405020304" pitchFamily="18" charset="0"/>
              </a:rPr>
              <a:t>Phối hợp với Hạt Kiểm lâm Nha Trang - Diên Khánh thả </a:t>
            </a:r>
            <a:r>
              <a:rPr lang="vi-VN" sz="2000" dirty="0">
                <a:latin typeface="Times New Roman" panose="02020603050405020304" pitchFamily="18" charset="0"/>
                <a:cs typeface="Times New Roman" panose="02020603050405020304" pitchFamily="18" charset="0"/>
              </a:rPr>
              <a:t>về nơi cư trú tự nhiên </a:t>
            </a:r>
            <a:r>
              <a:rPr lang="nb-NO" sz="2000" dirty="0">
                <a:latin typeface="Times New Roman" panose="02020603050405020304" pitchFamily="18" charset="0"/>
                <a:cs typeface="Times New Roman" panose="02020603050405020304" pitchFamily="18" charset="0"/>
              </a:rPr>
              <a:t>01 cá thể Khỉ mặt đỏ,</a:t>
            </a:r>
            <a:r>
              <a:rPr lang="nb-NO" sz="2000" i="1" dirty="0">
                <a:latin typeface="Times New Roman" panose="02020603050405020304" pitchFamily="18" charset="0"/>
                <a:cs typeface="Times New Roman" panose="02020603050405020304" pitchFamily="18" charset="0"/>
              </a:rPr>
              <a:t> </a:t>
            </a:r>
            <a:r>
              <a:rPr lang="nb-NO" sz="2000" dirty="0">
                <a:latin typeface="Times New Roman" panose="02020603050405020304" pitchFamily="18" charset="0"/>
                <a:cs typeface="Times New Roman" panose="02020603050405020304" pitchFamily="18" charset="0"/>
              </a:rPr>
              <a:t>01 cá thể Khỉ vàng</a:t>
            </a:r>
            <a:r>
              <a:rPr lang="nb-NO" sz="2000" i="1" dirty="0">
                <a:latin typeface="Times New Roman" panose="02020603050405020304" pitchFamily="18" charset="0"/>
                <a:cs typeface="Times New Roman" panose="02020603050405020304" pitchFamily="18" charset="0"/>
              </a:rPr>
              <a:t>, </a:t>
            </a:r>
            <a:r>
              <a:rPr lang="nb-NO" sz="2000" dirty="0">
                <a:latin typeface="Times New Roman" panose="02020603050405020304" pitchFamily="18" charset="0"/>
                <a:cs typeface="Times New Roman" panose="02020603050405020304" pitchFamily="18" charset="0"/>
              </a:rPr>
              <a:t>01 cá thể cu li nhỏ, 02 cá thể Khỉ đuôi lợn</a:t>
            </a:r>
            <a:r>
              <a:rPr lang="nb-NO" sz="2000" i="1" dirty="0">
                <a:latin typeface="Times New Roman" panose="02020603050405020304" pitchFamily="18" charset="0"/>
                <a:cs typeface="Times New Roman" panose="02020603050405020304" pitchFamily="18" charset="0"/>
              </a:rPr>
              <a:t>, </a:t>
            </a:r>
            <a:r>
              <a:rPr lang="nb-NO" sz="2000" dirty="0">
                <a:latin typeface="Times New Roman" panose="02020603050405020304" pitchFamily="18" charset="0"/>
                <a:cs typeface="Times New Roman" panose="02020603050405020304" pitchFamily="18" charset="0"/>
              </a:rPr>
              <a:t>07 cá thể Sáo đá</a:t>
            </a:r>
            <a:r>
              <a:rPr lang="nb-NO" sz="2000" i="1" dirty="0">
                <a:latin typeface="Times New Roman" panose="02020603050405020304" pitchFamily="18" charset="0"/>
                <a:cs typeface="Times New Roman" panose="02020603050405020304" pitchFamily="18" charset="0"/>
              </a:rPr>
              <a:t>, </a:t>
            </a:r>
            <a:r>
              <a:rPr lang="nb-NO" sz="2000" dirty="0">
                <a:latin typeface="Times New Roman" panose="02020603050405020304" pitchFamily="18" charset="0"/>
                <a:cs typeface="Times New Roman" panose="02020603050405020304" pitchFamily="18" charset="0"/>
              </a:rPr>
              <a:t>02 cá thể Sáo hoa</a:t>
            </a:r>
            <a:r>
              <a:rPr lang="nb-NO" sz="2000" i="1" dirty="0">
                <a:latin typeface="Times New Roman" panose="02020603050405020304" pitchFamily="18" charset="0"/>
                <a:cs typeface="Times New Roman" panose="02020603050405020304" pitchFamily="18" charset="0"/>
              </a:rPr>
              <a:t>, </a:t>
            </a:r>
            <a:r>
              <a:rPr lang="nb-NO" sz="2000" dirty="0">
                <a:latin typeface="Times New Roman" panose="02020603050405020304" pitchFamily="18" charset="0"/>
                <a:cs typeface="Times New Roman" panose="02020603050405020304" pitchFamily="18" charset="0"/>
              </a:rPr>
              <a:t>04 cá thể Sáo mỏ đỏ</a:t>
            </a:r>
            <a:r>
              <a:rPr lang="nb-NO" sz="2000" i="1" dirty="0">
                <a:latin typeface="Times New Roman" panose="02020603050405020304" pitchFamily="18" charset="0"/>
                <a:cs typeface="Times New Roman" panose="02020603050405020304" pitchFamily="18" charset="0"/>
              </a:rPr>
              <a:t>, </a:t>
            </a:r>
            <a:r>
              <a:rPr lang="nb-NO" sz="2000" dirty="0">
                <a:latin typeface="Times New Roman" panose="02020603050405020304" pitchFamily="18" charset="0"/>
                <a:cs typeface="Times New Roman" panose="02020603050405020304" pitchFamily="18" charset="0"/>
              </a:rPr>
              <a:t>02 cá thể Bồ chao</a:t>
            </a:r>
            <a:r>
              <a:rPr lang="nb-NO" sz="2000" i="1" dirty="0">
                <a:latin typeface="Times New Roman" panose="02020603050405020304" pitchFamily="18" charset="0"/>
                <a:cs typeface="Times New Roman" panose="02020603050405020304" pitchFamily="18" charset="0"/>
              </a:rPr>
              <a:t>, </a:t>
            </a:r>
            <a:r>
              <a:rPr lang="nb-NO" sz="2000" dirty="0">
                <a:latin typeface="Times New Roman" panose="02020603050405020304" pitchFamily="18" charset="0"/>
                <a:cs typeface="Times New Roman" panose="02020603050405020304" pitchFamily="18" charset="0"/>
              </a:rPr>
              <a:t>06 cá thể Chào mào</a:t>
            </a:r>
            <a:r>
              <a:rPr lang="nb-NO" sz="2000" i="1" dirty="0">
                <a:latin typeface="Times New Roman" panose="02020603050405020304" pitchFamily="18" charset="0"/>
                <a:cs typeface="Times New Roman" panose="02020603050405020304" pitchFamily="18" charset="0"/>
              </a:rPr>
              <a:t>, </a:t>
            </a:r>
            <a:r>
              <a:rPr lang="nb-NO" sz="2000" dirty="0">
                <a:latin typeface="Times New Roman" panose="02020603050405020304" pitchFamily="18" charset="0"/>
                <a:cs typeface="Times New Roman" panose="02020603050405020304" pitchFamily="18" charset="0"/>
              </a:rPr>
              <a:t>01 cá thể Trăn gấm</a:t>
            </a:r>
            <a:r>
              <a:rPr lang="nb-NO" sz="2000" i="1" dirty="0">
                <a:latin typeface="Times New Roman" panose="02020603050405020304" pitchFamily="18" charset="0"/>
                <a:cs typeface="Times New Roman" panose="02020603050405020304" pitchFamily="18" charset="0"/>
              </a:rPr>
              <a:t>, </a:t>
            </a:r>
            <a:r>
              <a:rPr lang="nb-NO" sz="2000" dirty="0">
                <a:latin typeface="Times New Roman" panose="02020603050405020304" pitchFamily="18" charset="0"/>
                <a:cs typeface="Times New Roman" panose="02020603050405020304" pitchFamily="18" charset="0"/>
              </a:rPr>
              <a:t>01 cá thể Trăn đất.</a:t>
            </a:r>
          </a:p>
          <a:p>
            <a:pPr marL="285750" indent="-285750" algn="just">
              <a:spcBef>
                <a:spcPts val="600"/>
              </a:spcBef>
              <a:spcAft>
                <a:spcPts val="600"/>
              </a:spcAft>
              <a:buFont typeface="Wingdings" panose="05000000000000000000" pitchFamily="2" charset="2"/>
              <a:buChar char="Ø"/>
            </a:pP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6 </a:t>
            </a:r>
            <a:r>
              <a:rPr lang="en-US" sz="2000" dirty="0" err="1">
                <a:latin typeface="Times New Roman" panose="02020603050405020304" pitchFamily="18" charset="0"/>
                <a:cs typeface="Times New Roman" panose="02020603050405020304" pitchFamily="18" charset="0"/>
              </a:rPr>
              <a:t>tháng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đầu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năm</a:t>
            </a:r>
            <a:r>
              <a:rPr lang="en-US" sz="2000" dirty="0">
                <a:latin typeface="Times New Roman" panose="02020603050405020304" pitchFamily="18" charset="0"/>
                <a:cs typeface="Times New Roman" panose="02020603050405020304" pitchFamily="18" charset="0"/>
              </a:rPr>
              <a:t> 2025, Ban </a:t>
            </a:r>
            <a:r>
              <a:rPr lang="en-US" sz="2000" dirty="0" err="1">
                <a:latin typeface="Times New Roman" panose="02020603050405020304" pitchFamily="18" charset="0"/>
                <a:cs typeface="Times New Roman" panose="02020603050405020304" pitchFamily="18" charset="0"/>
              </a:rPr>
              <a:t>quản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lâm</a:t>
            </a:r>
            <a:r>
              <a:rPr lang="en-US" sz="2000" dirty="0">
                <a:latin typeface="Times New Roman" panose="02020603050405020304" pitchFamily="18" charset="0"/>
                <a:cs typeface="Times New Roman" panose="02020603050405020304" pitchFamily="18" charset="0"/>
              </a:rPr>
              <a:t> </a:t>
            </a:r>
            <a:r>
              <a:rPr lang="nb-NO" sz="2000" dirty="0">
                <a:latin typeface="Times New Roman" panose="02020603050405020304" pitchFamily="18" charset="0"/>
                <a:cs typeface="Times New Roman" panose="02020603050405020304" pitchFamily="18" charset="0"/>
              </a:rPr>
              <a:t>Nha Trang - Diên Khánh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lâm</a:t>
            </a:r>
            <a:r>
              <a:rPr lang="en-US" sz="2000" dirty="0">
                <a:latin typeface="Times New Roman" panose="02020603050405020304" pitchFamily="18" charset="0"/>
                <a:cs typeface="Times New Roman" panose="02020603050405020304" pitchFamily="18" charset="0"/>
              </a:rPr>
              <a:t> Cam </a:t>
            </a:r>
            <a:r>
              <a:rPr lang="en-US" sz="2000" dirty="0" err="1">
                <a:latin typeface="Times New Roman" panose="02020603050405020304" pitchFamily="18" charset="0"/>
                <a:cs typeface="Times New Roman" panose="02020603050405020304" pitchFamily="18" charset="0"/>
              </a:rPr>
              <a:t>Lâm</a:t>
            </a:r>
            <a:r>
              <a:rPr lang="en-US" sz="2000" dirty="0">
                <a:latin typeface="Times New Roman" panose="02020603050405020304" pitchFamily="18" charset="0"/>
                <a:cs typeface="Times New Roman" panose="02020603050405020304" pitchFamily="18" charset="0"/>
              </a:rPr>
              <a:t> - Cam </a:t>
            </a:r>
            <a:r>
              <a:rPr lang="en-US" sz="2000" dirty="0" err="1">
                <a:latin typeface="Times New Roman" panose="02020603050405020304" pitchFamily="18" charset="0"/>
                <a:cs typeface="Times New Roman" panose="02020603050405020304" pitchFamily="18" charset="0"/>
              </a:rPr>
              <a:t>Ranh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nhiên</a:t>
            </a:r>
            <a:r>
              <a:rPr lang="en-US" sz="2000" dirty="0">
                <a:latin typeface="Times New Roman" panose="02020603050405020304" pitchFamily="18" charset="0"/>
                <a:cs typeface="Times New Roman" panose="02020603050405020304" pitchFamily="18" charset="0"/>
              </a:rPr>
              <a:t> 02 </a:t>
            </a:r>
            <a:r>
              <a:rPr lang="en-US" sz="2000" dirty="0" err="1">
                <a:latin typeface="Times New Roman" panose="02020603050405020304" pitchFamily="18" charset="0"/>
                <a:cs typeface="Times New Roman" panose="02020603050405020304" pitchFamily="18" charset="0"/>
              </a:rPr>
              <a:t>cá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Cu li </a:t>
            </a:r>
            <a:r>
              <a:rPr lang="en-US" sz="2000" dirty="0" err="1">
                <a:latin typeface="Times New Roman" panose="02020603050405020304" pitchFamily="18" charset="0"/>
                <a:cs typeface="Times New Roman" panose="02020603050405020304" pitchFamily="18" charset="0"/>
              </a:rPr>
              <a:t>nhỏ</a:t>
            </a:r>
            <a:r>
              <a:rPr lang="en-US" sz="2000" dirty="0">
                <a:latin typeface="Times New Roman" panose="02020603050405020304" pitchFamily="18" charset="0"/>
                <a:cs typeface="Times New Roman" panose="02020603050405020304" pitchFamily="18" charset="0"/>
              </a:rPr>
              <a:t>, 01 </a:t>
            </a:r>
            <a:r>
              <a:rPr lang="en-US" sz="2000" dirty="0" err="1">
                <a:latin typeface="Times New Roman" panose="02020603050405020304" pitchFamily="18" charset="0"/>
                <a:cs typeface="Times New Roman" panose="02020603050405020304" pitchFamily="18" charset="0"/>
              </a:rPr>
              <a:t>cá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Tê</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tê</a:t>
            </a:r>
            <a:r>
              <a:rPr lang="en-US" sz="2000" dirty="0">
                <a:latin typeface="Times New Roman" panose="02020603050405020304" pitchFamily="18" charset="0"/>
                <a:cs typeface="Times New Roman" panose="02020603050405020304" pitchFamily="18" charset="0"/>
              </a:rPr>
              <a:t> Java, 01 </a:t>
            </a:r>
            <a:r>
              <a:rPr lang="en-US" sz="2000" dirty="0" err="1">
                <a:latin typeface="Times New Roman" panose="02020603050405020304" pitchFamily="18" charset="0"/>
                <a:cs typeface="Times New Roman" panose="02020603050405020304" pitchFamily="18" charset="0"/>
              </a:rPr>
              <a:t>cá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gấm</a:t>
            </a:r>
            <a:r>
              <a:rPr lang="en-US" sz="2000" dirty="0">
                <a:latin typeface="Times New Roman" panose="02020603050405020304" pitchFamily="18" charset="0"/>
                <a:cs typeface="Times New Roman" panose="02020603050405020304" pitchFamily="18" charset="0"/>
              </a:rPr>
              <a:t>. </a:t>
            </a:r>
            <a:endParaRPr lang="vi-VN" altLang="vi-VN" sz="2000" dirty="0">
              <a:latin typeface="Times New Roman" panose="02020603050405020304" pitchFamily="18" charset="0"/>
              <a:ea typeface="Noto Sans"/>
              <a:cs typeface="Times New Roman" panose="02020603050405020304" pitchFamily="18" charset="0"/>
              <a:sym typeface="思源黑体 CN Medium" panose="020B0600000000000000" pitchFamily="34" charset="-122"/>
            </a:endParaRPr>
          </a:p>
        </p:txBody>
      </p:sp>
    </p:spTree>
    <p:extLst>
      <p:ext uri="{BB962C8B-B14F-4D97-AF65-F5344CB8AC3E}">
        <p14:creationId xmlns:p14="http://schemas.microsoft.com/office/powerpoint/2010/main" val="10738287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fade">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fade">
                                      <p:cBhvr>
                                        <p:cTn id="25" dur="500"/>
                                        <p:tgtEl>
                                          <p:spTgt spid="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fade">
                                      <p:cBhvr>
                                        <p:cTn id="30"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0E34D-6DCE-EC18-CC1F-7530423279DA}"/>
            </a:ext>
          </a:extLst>
        </p:cNvPr>
        <p:cNvGrpSpPr/>
        <p:nvPr/>
      </p:nvGrpSpPr>
      <p:grpSpPr>
        <a:xfrm>
          <a:off x="0" y="0"/>
          <a:ext cx="0" cy="0"/>
          <a:chOff x="0" y="0"/>
          <a:chExt cx="0" cy="0"/>
        </a:xfrm>
      </p:grpSpPr>
      <p:sp>
        <p:nvSpPr>
          <p:cNvPr id="3" name="文本框 2">
            <a:extLst>
              <a:ext uri="{FF2B5EF4-FFF2-40B4-BE49-F238E27FC236}">
                <a16:creationId xmlns:a16="http://schemas.microsoft.com/office/drawing/2014/main" id="{E142273F-F9D2-B9EB-D73E-19BACE138F1C}"/>
              </a:ext>
            </a:extLst>
          </p:cNvPr>
          <p:cNvSpPr txBox="1"/>
          <p:nvPr/>
        </p:nvSpPr>
        <p:spPr>
          <a:xfrm>
            <a:off x="1122680" y="1120843"/>
            <a:ext cx="10085012" cy="1727865"/>
          </a:xfrm>
          <a:prstGeom prst="rect">
            <a:avLst/>
          </a:prstGeom>
          <a:noFill/>
        </p:spPr>
        <p:txBody>
          <a:bodyPr wrap="square" rtlCol="0">
            <a:noAutofit/>
          </a:bodyPr>
          <a:lstStyle/>
          <a:p>
            <a:pPr marL="285750" indent="-285750" algn="just">
              <a:spcBef>
                <a:spcPts val="600"/>
              </a:spcBef>
              <a:spcAft>
                <a:spcPts val="600"/>
              </a:spcAft>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Ban </a:t>
            </a:r>
            <a:r>
              <a:rPr lang="en-US" sz="2000" dirty="0" err="1">
                <a:latin typeface="Times New Roman" panose="02020603050405020304" pitchFamily="18" charset="0"/>
                <a:cs typeface="Times New Roman" panose="02020603050405020304" pitchFamily="18" charset="0"/>
              </a:rPr>
              <a:t>quản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đón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đoàn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bộ</a:t>
            </a:r>
            <a:r>
              <a:rPr lang="en-US" sz="2000" dirty="0">
                <a:latin typeface="Times New Roman" panose="02020603050405020304" pitchFamily="18" charset="0"/>
                <a:cs typeface="Times New Roman" panose="02020603050405020304" pitchFamily="18" charset="0"/>
              </a:rPr>
              <a:t> khoa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trung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tâm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cứu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địa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tại</a:t>
            </a:r>
            <a:r>
              <a:rPr lang="en-US" sz="2000" dirty="0">
                <a:latin typeface="Times New Roman" panose="02020603050405020304" pitchFamily="18" charset="0"/>
                <a:cs typeface="Times New Roman" panose="02020603050405020304" pitchFamily="18" charset="0"/>
              </a:rPr>
              <a:t> Khu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tồn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giám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cứu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mẫu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đoàn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cứu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theo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định</a:t>
            </a:r>
            <a:r>
              <a:rPr lang="en-US" sz="2000" dirty="0">
                <a:latin typeface="Times New Roman" panose="02020603050405020304" pitchFamily="18" charset="0"/>
                <a:cs typeface="Times New Roman" panose="02020603050405020304" pitchFamily="18" charset="0"/>
              </a:rPr>
              <a:t>.</a:t>
            </a:r>
          </a:p>
          <a:p>
            <a:pPr marL="285750" indent="-285750" algn="just">
              <a:spcBef>
                <a:spcPts val="600"/>
              </a:spcBef>
              <a:spcAft>
                <a:spcPts val="600"/>
              </a:spcAft>
              <a:buFont typeface="Wingdings" panose="05000000000000000000" pitchFamily="2" charset="2"/>
              <a:buChar char="Ø"/>
            </a:pPr>
            <a:r>
              <a:rPr lang="en-US" sz="2000" dirty="0">
                <a:latin typeface="Times New Roman" panose="02020603050405020304" pitchFamily="18" charset="0"/>
                <a:cs typeface="Times New Roman" panose="02020603050405020304" pitchFamily="18" charset="0"/>
              </a:rPr>
              <a:t>Trong </a:t>
            </a:r>
            <a:r>
              <a:rPr lang="en-US" sz="2000" dirty="0" err="1">
                <a:latin typeface="Times New Roman" panose="02020603050405020304" pitchFamily="18" charset="0"/>
                <a:cs typeface="Times New Roman" panose="02020603050405020304" pitchFamily="18" charset="0"/>
              </a:rPr>
              <a:t>thời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gian</a:t>
            </a:r>
            <a:r>
              <a:rPr lang="en-US" sz="2000" dirty="0">
                <a:latin typeface="Times New Roman" panose="02020603050405020304" pitchFamily="18" charset="0"/>
                <a:cs typeface="Times New Roman" panose="02020603050405020304" pitchFamily="18" charset="0"/>
              </a:rPr>
              <a:t> qua,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loài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Khu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tồn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loài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như</a:t>
            </a:r>
            <a:r>
              <a:rPr lang="en-US" sz="2000" dirty="0">
                <a:latin typeface="Times New Roman" panose="02020603050405020304" pitchFamily="18" charset="0"/>
                <a:cs typeface="Times New Roman" panose="02020603050405020304" pitchFamily="18" charset="0"/>
              </a:rPr>
              <a:t>:</a:t>
            </a:r>
          </a:p>
        </p:txBody>
      </p:sp>
      <p:sp>
        <p:nvSpPr>
          <p:cNvPr id="5" name="文本框 1">
            <a:extLst>
              <a:ext uri="{FF2B5EF4-FFF2-40B4-BE49-F238E27FC236}">
                <a16:creationId xmlns:a16="http://schemas.microsoft.com/office/drawing/2014/main" id="{138552F0-0571-343A-B40D-82DFE8907E44}"/>
              </a:ext>
            </a:extLst>
          </p:cNvPr>
          <p:cNvSpPr txBox="1"/>
          <p:nvPr/>
        </p:nvSpPr>
        <p:spPr>
          <a:xfrm>
            <a:off x="2041229" y="486482"/>
            <a:ext cx="8247913" cy="564950"/>
          </a:xfrm>
          <a:prstGeom prst="rect">
            <a:avLst/>
          </a:prstGeom>
          <a:noFill/>
        </p:spPr>
        <p:txBody>
          <a:bodyPr wrap="square" rtlCol="0" anchor="t">
            <a:noAutofit/>
          </a:bodyPr>
          <a:lstStyle/>
          <a:p>
            <a:pPr algn="ctr"/>
            <a:r>
              <a:rPr lang="en-US" sz="2700" b="1" dirty="0" err="1">
                <a:solidFill>
                  <a:srgbClr val="FF0000"/>
                </a:solidFill>
                <a:latin typeface="Times New Roman" panose="02020603050405020304" pitchFamily="18" charset="0"/>
                <a:cs typeface="Times New Roman" panose="02020603050405020304" pitchFamily="18" charset="0"/>
              </a:rPr>
              <a:t>Phát</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hiện</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những</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loài</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mới</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trong</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lâm</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phận</a:t>
            </a:r>
            <a:r>
              <a:rPr lang="en-US" sz="2700" b="1" dirty="0">
                <a:solidFill>
                  <a:srgbClr val="FF0000"/>
                </a:solidFill>
                <a:latin typeface="Times New Roman" panose="02020603050405020304" pitchFamily="18" charset="0"/>
                <a:cs typeface="Times New Roman" panose="02020603050405020304" pitchFamily="18" charset="0"/>
              </a:rPr>
              <a:t> Khu </a:t>
            </a:r>
            <a:r>
              <a:rPr lang="en-US" sz="2700" b="1" dirty="0" err="1">
                <a:solidFill>
                  <a:srgbClr val="FF0000"/>
                </a:solidFill>
                <a:latin typeface="Times New Roman" panose="02020603050405020304" pitchFamily="18" charset="0"/>
                <a:cs typeface="Times New Roman" panose="02020603050405020304" pitchFamily="18" charset="0"/>
              </a:rPr>
              <a:t>bảo</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tồn</a:t>
            </a:r>
            <a:endParaRPr lang="vi-VN" altLang="vi-VN" sz="2700" b="1" dirty="0">
              <a:solidFill>
                <a:srgbClr val="FF0000"/>
              </a:solidFill>
              <a:latin typeface="Times New Roman" panose="02020603050405020304" pitchFamily="18" charset="0"/>
              <a:ea typeface="Noto Sans"/>
              <a:cs typeface="Times New Roman" panose="02020603050405020304" pitchFamily="18" charset="0"/>
              <a:sym typeface="+mn-lt"/>
            </a:endParaRPr>
          </a:p>
        </p:txBody>
      </p:sp>
      <p:pic>
        <p:nvPicPr>
          <p:cNvPr id="4" name="Picture 3">
            <a:extLst>
              <a:ext uri="{FF2B5EF4-FFF2-40B4-BE49-F238E27FC236}">
                <a16:creationId xmlns:a16="http://schemas.microsoft.com/office/drawing/2014/main" id="{95E8C52A-4B0D-A97D-B6D6-7A2F30E01E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065" y="4193876"/>
            <a:ext cx="2258683" cy="2258683"/>
          </a:xfrm>
          <a:prstGeom prst="rect">
            <a:avLst/>
          </a:prstGeom>
        </p:spPr>
      </p:pic>
      <p:sp>
        <p:nvSpPr>
          <p:cNvPr id="7" name="TextBox 6">
            <a:extLst>
              <a:ext uri="{FF2B5EF4-FFF2-40B4-BE49-F238E27FC236}">
                <a16:creationId xmlns:a16="http://schemas.microsoft.com/office/drawing/2014/main" id="{61E878A0-CEFE-E065-3D67-C9472D908B4C}"/>
              </a:ext>
            </a:extLst>
          </p:cNvPr>
          <p:cNvSpPr txBox="1"/>
          <p:nvPr/>
        </p:nvSpPr>
        <p:spPr>
          <a:xfrm>
            <a:off x="941006" y="6452559"/>
            <a:ext cx="1828800" cy="323165"/>
          </a:xfrm>
          <a:prstGeom prst="rect">
            <a:avLst/>
          </a:prstGeom>
          <a:noFill/>
        </p:spPr>
        <p:txBody>
          <a:bodyPr wrap="square">
            <a:spAutoFit/>
          </a:bodyPr>
          <a:lstStyle/>
          <a:p>
            <a:pPr algn="ctr"/>
            <a:r>
              <a:rPr lang="en-US" sz="1500" i="1" dirty="0">
                <a:solidFill>
                  <a:schemeClr val="bg1"/>
                </a:solidFill>
                <a:latin typeface="Times New Roman" panose="02020603050405020304" pitchFamily="18" charset="0"/>
                <a:cs typeface="Times New Roman" panose="02020603050405020304" pitchFamily="18" charset="0"/>
              </a:rPr>
              <a:t>Nam </a:t>
            </a:r>
            <a:r>
              <a:rPr lang="en-US" sz="1500" i="1" dirty="0" err="1">
                <a:solidFill>
                  <a:schemeClr val="bg1"/>
                </a:solidFill>
                <a:latin typeface="Times New Roman" panose="02020603050405020304" pitchFamily="18" charset="0"/>
                <a:cs typeface="Times New Roman" panose="02020603050405020304" pitchFamily="18" charset="0"/>
              </a:rPr>
              <a:t>tinh</a:t>
            </a:r>
            <a:r>
              <a:rPr lang="en-US" sz="1500" i="1" dirty="0">
                <a:solidFill>
                  <a:schemeClr val="bg1"/>
                </a:solidFill>
                <a:latin typeface="Times New Roman" panose="02020603050405020304" pitchFamily="18" charset="0"/>
                <a:cs typeface="Times New Roman" panose="02020603050405020304" pitchFamily="18" charset="0"/>
              </a:rPr>
              <a:t> </a:t>
            </a:r>
            <a:r>
              <a:rPr lang="en-US" sz="1500" i="1" dirty="0" err="1">
                <a:solidFill>
                  <a:schemeClr val="bg1"/>
                </a:solidFill>
                <a:latin typeface="Times New Roman" panose="02020603050405020304" pitchFamily="18" charset="0"/>
                <a:cs typeface="Times New Roman" panose="02020603050405020304" pitchFamily="18" charset="0"/>
              </a:rPr>
              <a:t>Hòn</a:t>
            </a:r>
            <a:r>
              <a:rPr lang="en-US" sz="1500" i="1" dirty="0">
                <a:solidFill>
                  <a:schemeClr val="bg1"/>
                </a:solidFill>
                <a:latin typeface="Times New Roman" panose="02020603050405020304" pitchFamily="18" charset="0"/>
                <a:cs typeface="Times New Roman" panose="02020603050405020304" pitchFamily="18" charset="0"/>
              </a:rPr>
              <a:t> </a:t>
            </a:r>
            <a:r>
              <a:rPr lang="en-US" sz="1500" i="1" dirty="0" err="1">
                <a:solidFill>
                  <a:schemeClr val="bg1"/>
                </a:solidFill>
                <a:latin typeface="Times New Roman" panose="02020603050405020304" pitchFamily="18" charset="0"/>
                <a:cs typeface="Times New Roman" panose="02020603050405020304" pitchFamily="18" charset="0"/>
              </a:rPr>
              <a:t>Bà</a:t>
            </a:r>
            <a:endParaRPr lang="en-US" sz="1500" i="1" dirty="0">
              <a:solidFill>
                <a:schemeClr val="bg1"/>
              </a:solidFill>
            </a:endParaRPr>
          </a:p>
        </p:txBody>
      </p:sp>
      <p:pic>
        <p:nvPicPr>
          <p:cNvPr id="9" name="Picture 8">
            <a:extLst>
              <a:ext uri="{FF2B5EF4-FFF2-40B4-BE49-F238E27FC236}">
                <a16:creationId xmlns:a16="http://schemas.microsoft.com/office/drawing/2014/main" id="{4DB37762-E986-BCC7-3A27-016D688C77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7682" y="4196158"/>
            <a:ext cx="2567031" cy="2265027"/>
          </a:xfrm>
          <a:prstGeom prst="rect">
            <a:avLst/>
          </a:prstGeom>
        </p:spPr>
      </p:pic>
      <p:sp>
        <p:nvSpPr>
          <p:cNvPr id="10" name="TextBox 9">
            <a:extLst>
              <a:ext uri="{FF2B5EF4-FFF2-40B4-BE49-F238E27FC236}">
                <a16:creationId xmlns:a16="http://schemas.microsoft.com/office/drawing/2014/main" id="{24629295-E508-86D5-CDB4-B3056422B46C}"/>
              </a:ext>
            </a:extLst>
          </p:cNvPr>
          <p:cNvSpPr txBox="1"/>
          <p:nvPr/>
        </p:nvSpPr>
        <p:spPr>
          <a:xfrm>
            <a:off x="3486797" y="6452558"/>
            <a:ext cx="1828800" cy="338554"/>
          </a:xfrm>
          <a:prstGeom prst="rect">
            <a:avLst/>
          </a:prstGeom>
          <a:noFill/>
        </p:spPr>
        <p:txBody>
          <a:bodyPr wrap="square">
            <a:spAutoFit/>
          </a:bodyPr>
          <a:lstStyle/>
          <a:p>
            <a:pPr algn="ctr"/>
            <a:r>
              <a:rPr lang="en-US" sz="1600" i="1" dirty="0" err="1">
                <a:solidFill>
                  <a:schemeClr val="bg1"/>
                </a:solidFill>
                <a:latin typeface="Times New Roman" panose="02020603050405020304" pitchFamily="18" charset="0"/>
                <a:cs typeface="Times New Roman" panose="02020603050405020304" pitchFamily="18" charset="0"/>
              </a:rPr>
              <a:t>Giác</a:t>
            </a:r>
            <a:r>
              <a:rPr lang="en-US" sz="1600" i="1" dirty="0">
                <a:solidFill>
                  <a:schemeClr val="bg1"/>
                </a:solidFill>
                <a:latin typeface="Times New Roman" panose="02020603050405020304" pitchFamily="18" charset="0"/>
                <a:cs typeface="Times New Roman" panose="02020603050405020304" pitchFamily="18" charset="0"/>
              </a:rPr>
              <a:t> </a:t>
            </a:r>
            <a:r>
              <a:rPr lang="en-US" sz="1600" i="1" dirty="0" err="1">
                <a:solidFill>
                  <a:schemeClr val="bg1"/>
                </a:solidFill>
                <a:latin typeface="Times New Roman" panose="02020603050405020304" pitchFamily="18" charset="0"/>
                <a:cs typeface="Times New Roman" panose="02020603050405020304" pitchFamily="18" charset="0"/>
              </a:rPr>
              <a:t>đế</a:t>
            </a:r>
            <a:r>
              <a:rPr lang="en-US" sz="1600" i="1" dirty="0">
                <a:solidFill>
                  <a:schemeClr val="bg1"/>
                </a:solidFill>
                <a:latin typeface="Times New Roman" panose="02020603050405020304" pitchFamily="18" charset="0"/>
                <a:cs typeface="Times New Roman" panose="02020603050405020304" pitchFamily="18" charset="0"/>
              </a:rPr>
              <a:t> </a:t>
            </a:r>
            <a:r>
              <a:rPr lang="en-US" sz="1600" i="1" dirty="0" err="1">
                <a:solidFill>
                  <a:schemeClr val="bg1"/>
                </a:solidFill>
                <a:latin typeface="Times New Roman" panose="02020603050405020304" pitchFamily="18" charset="0"/>
                <a:cs typeface="Times New Roman" panose="02020603050405020304" pitchFamily="18" charset="0"/>
              </a:rPr>
              <a:t>Hòn</a:t>
            </a:r>
            <a:r>
              <a:rPr lang="en-US" sz="1600" i="1" dirty="0">
                <a:solidFill>
                  <a:schemeClr val="bg1"/>
                </a:solidFill>
                <a:latin typeface="Times New Roman" panose="02020603050405020304" pitchFamily="18" charset="0"/>
                <a:cs typeface="Times New Roman" panose="02020603050405020304" pitchFamily="18" charset="0"/>
              </a:rPr>
              <a:t> </a:t>
            </a:r>
            <a:r>
              <a:rPr lang="en-US" sz="1600" i="1" dirty="0" err="1">
                <a:solidFill>
                  <a:schemeClr val="bg1"/>
                </a:solidFill>
                <a:latin typeface="Times New Roman" panose="02020603050405020304" pitchFamily="18" charset="0"/>
                <a:cs typeface="Times New Roman" panose="02020603050405020304" pitchFamily="18" charset="0"/>
              </a:rPr>
              <a:t>Bà</a:t>
            </a:r>
            <a:endParaRPr lang="en-US" sz="1500" i="1" dirty="0">
              <a:solidFill>
                <a:schemeClr val="bg1"/>
              </a:solidFill>
            </a:endParaRPr>
          </a:p>
        </p:txBody>
      </p:sp>
      <p:pic>
        <p:nvPicPr>
          <p:cNvPr id="12" name="Picture 11">
            <a:extLst>
              <a:ext uri="{FF2B5EF4-FFF2-40B4-BE49-F238E27FC236}">
                <a16:creationId xmlns:a16="http://schemas.microsoft.com/office/drawing/2014/main" id="{764DC3CE-1719-A07F-14C9-B36C13804D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7647" y="4196158"/>
            <a:ext cx="2862219" cy="2265027"/>
          </a:xfrm>
          <a:prstGeom prst="rect">
            <a:avLst/>
          </a:prstGeom>
        </p:spPr>
      </p:pic>
      <p:sp>
        <p:nvSpPr>
          <p:cNvPr id="13" name="TextBox 12">
            <a:extLst>
              <a:ext uri="{FF2B5EF4-FFF2-40B4-BE49-F238E27FC236}">
                <a16:creationId xmlns:a16="http://schemas.microsoft.com/office/drawing/2014/main" id="{04D7D2E7-8166-4937-C977-27097219C294}"/>
              </a:ext>
            </a:extLst>
          </p:cNvPr>
          <p:cNvSpPr txBox="1"/>
          <p:nvPr/>
        </p:nvSpPr>
        <p:spPr>
          <a:xfrm>
            <a:off x="6165523" y="6452558"/>
            <a:ext cx="2166466" cy="338554"/>
          </a:xfrm>
          <a:prstGeom prst="rect">
            <a:avLst/>
          </a:prstGeom>
          <a:noFill/>
        </p:spPr>
        <p:txBody>
          <a:bodyPr wrap="square">
            <a:spAutoFit/>
          </a:bodyPr>
          <a:lstStyle/>
          <a:p>
            <a:pPr algn="ctr"/>
            <a:r>
              <a:rPr lang="en-US" sz="1600" i="1" dirty="0">
                <a:solidFill>
                  <a:schemeClr val="bg1"/>
                </a:solidFill>
                <a:latin typeface="Times New Roman" panose="02020603050405020304" pitchFamily="18" charset="0"/>
                <a:cs typeface="Times New Roman" panose="02020603050405020304" pitchFamily="18" charset="0"/>
              </a:rPr>
              <a:t>Tam </a:t>
            </a:r>
            <a:r>
              <a:rPr lang="en-US" sz="1600" i="1" dirty="0" err="1">
                <a:solidFill>
                  <a:schemeClr val="bg1"/>
                </a:solidFill>
                <a:latin typeface="Times New Roman" panose="02020603050405020304" pitchFamily="18" charset="0"/>
                <a:cs typeface="Times New Roman" panose="02020603050405020304" pitchFamily="18" charset="0"/>
              </a:rPr>
              <a:t>thụ</a:t>
            </a:r>
            <a:r>
              <a:rPr lang="en-US" sz="1600" i="1" dirty="0">
                <a:solidFill>
                  <a:schemeClr val="bg1"/>
                </a:solidFill>
                <a:latin typeface="Times New Roman" panose="02020603050405020304" pitchFamily="18" charset="0"/>
                <a:cs typeface="Times New Roman" panose="02020603050405020304" pitchFamily="18" charset="0"/>
              </a:rPr>
              <a:t> </a:t>
            </a:r>
            <a:r>
              <a:rPr lang="en-US" sz="1600" i="1" dirty="0" err="1">
                <a:solidFill>
                  <a:schemeClr val="bg1"/>
                </a:solidFill>
                <a:latin typeface="Times New Roman" panose="02020603050405020304" pitchFamily="18" charset="0"/>
                <a:cs typeface="Times New Roman" panose="02020603050405020304" pitchFamily="18" charset="0"/>
              </a:rPr>
              <a:t>hùng</a:t>
            </a:r>
            <a:r>
              <a:rPr lang="en-US" sz="1600" i="1" dirty="0">
                <a:solidFill>
                  <a:schemeClr val="bg1"/>
                </a:solidFill>
                <a:latin typeface="Times New Roman" panose="02020603050405020304" pitchFamily="18" charset="0"/>
                <a:cs typeface="Times New Roman" panose="02020603050405020304" pitchFamily="18" charset="0"/>
              </a:rPr>
              <a:t> </a:t>
            </a:r>
            <a:r>
              <a:rPr lang="en-US" sz="1600" i="1" dirty="0" err="1">
                <a:solidFill>
                  <a:schemeClr val="bg1"/>
                </a:solidFill>
                <a:latin typeface="Times New Roman" panose="02020603050405020304" pitchFamily="18" charset="0"/>
                <a:cs typeface="Times New Roman" panose="02020603050405020304" pitchFamily="18" charset="0"/>
              </a:rPr>
              <a:t>Hòn</a:t>
            </a:r>
            <a:r>
              <a:rPr lang="en-US" sz="1600" i="1" dirty="0">
                <a:solidFill>
                  <a:schemeClr val="bg1"/>
                </a:solidFill>
                <a:latin typeface="Times New Roman" panose="02020603050405020304" pitchFamily="18" charset="0"/>
                <a:cs typeface="Times New Roman" panose="02020603050405020304" pitchFamily="18" charset="0"/>
              </a:rPr>
              <a:t> </a:t>
            </a:r>
            <a:r>
              <a:rPr lang="en-US" sz="1600" i="1" dirty="0" err="1">
                <a:solidFill>
                  <a:schemeClr val="bg1"/>
                </a:solidFill>
                <a:latin typeface="Times New Roman" panose="02020603050405020304" pitchFamily="18" charset="0"/>
                <a:cs typeface="Times New Roman" panose="02020603050405020304" pitchFamily="18" charset="0"/>
              </a:rPr>
              <a:t>Bà</a:t>
            </a:r>
            <a:endParaRPr lang="en-US" sz="1500" i="1" dirty="0">
              <a:solidFill>
                <a:schemeClr val="bg1"/>
              </a:solidFill>
            </a:endParaRPr>
          </a:p>
        </p:txBody>
      </p:sp>
      <p:pic>
        <p:nvPicPr>
          <p:cNvPr id="17" name="Picture 16">
            <a:extLst>
              <a:ext uri="{FF2B5EF4-FFF2-40B4-BE49-F238E27FC236}">
                <a16:creationId xmlns:a16="http://schemas.microsoft.com/office/drawing/2014/main" id="{4D79DAD2-73F5-6146-446C-3160C8A441F8}"/>
              </a:ext>
            </a:extLst>
          </p:cNvPr>
          <p:cNvPicPr>
            <a:picLocks noChangeAspect="1"/>
          </p:cNvPicPr>
          <p:nvPr/>
        </p:nvPicPr>
        <p:blipFill>
          <a:blip r:embed="rId6">
            <a:extLst>
              <a:ext uri="{28A0092B-C50C-407E-A947-70E740481C1C}">
                <a14:useLocalDpi xmlns:a14="http://schemas.microsoft.com/office/drawing/2010/main" val="0"/>
              </a:ext>
            </a:extLst>
          </a:blip>
          <a:srcRect l="8326" r="7184"/>
          <a:stretch>
            <a:fillRect/>
          </a:stretch>
        </p:blipFill>
        <p:spPr>
          <a:xfrm>
            <a:off x="8812800" y="4202668"/>
            <a:ext cx="2637932" cy="2255174"/>
          </a:xfrm>
          <a:prstGeom prst="rect">
            <a:avLst/>
          </a:prstGeom>
        </p:spPr>
      </p:pic>
      <p:sp>
        <p:nvSpPr>
          <p:cNvPr id="18" name="TextBox 17">
            <a:extLst>
              <a:ext uri="{FF2B5EF4-FFF2-40B4-BE49-F238E27FC236}">
                <a16:creationId xmlns:a16="http://schemas.microsoft.com/office/drawing/2014/main" id="{C27DC1C6-8679-A1C6-BC45-B0AAE30D3847}"/>
              </a:ext>
            </a:extLst>
          </p:cNvPr>
          <p:cNvSpPr txBox="1"/>
          <p:nvPr/>
        </p:nvSpPr>
        <p:spPr>
          <a:xfrm>
            <a:off x="9111023" y="6437170"/>
            <a:ext cx="2166466" cy="338554"/>
          </a:xfrm>
          <a:prstGeom prst="rect">
            <a:avLst/>
          </a:prstGeom>
          <a:noFill/>
        </p:spPr>
        <p:txBody>
          <a:bodyPr wrap="square">
            <a:spAutoFit/>
          </a:bodyPr>
          <a:lstStyle/>
          <a:p>
            <a:pPr algn="ctr"/>
            <a:r>
              <a:rPr lang="en-US" sz="1600" i="1" dirty="0" err="1">
                <a:solidFill>
                  <a:schemeClr val="bg1"/>
                </a:solidFill>
                <a:latin typeface="Times New Roman" panose="02020603050405020304" pitchFamily="18" charset="0"/>
                <a:cs typeface="Times New Roman" panose="02020603050405020304" pitchFamily="18" charset="0"/>
              </a:rPr>
              <a:t>Xú</a:t>
            </a:r>
            <a:r>
              <a:rPr lang="en-US" sz="1600" i="1" dirty="0">
                <a:solidFill>
                  <a:schemeClr val="bg1"/>
                </a:solidFill>
                <a:latin typeface="Times New Roman" panose="02020603050405020304" pitchFamily="18" charset="0"/>
                <a:cs typeface="Times New Roman" panose="02020603050405020304" pitchFamily="18" charset="0"/>
              </a:rPr>
              <a:t> </a:t>
            </a:r>
            <a:r>
              <a:rPr lang="en-US" sz="1600" i="1" dirty="0" err="1">
                <a:solidFill>
                  <a:schemeClr val="bg1"/>
                </a:solidFill>
                <a:latin typeface="Times New Roman" panose="02020603050405020304" pitchFamily="18" charset="0"/>
                <a:cs typeface="Times New Roman" panose="02020603050405020304" pitchFamily="18" charset="0"/>
              </a:rPr>
              <a:t>hương</a:t>
            </a:r>
            <a:r>
              <a:rPr lang="en-US" sz="1600" i="1" dirty="0">
                <a:solidFill>
                  <a:schemeClr val="bg1"/>
                </a:solidFill>
                <a:latin typeface="Times New Roman" panose="02020603050405020304" pitchFamily="18" charset="0"/>
                <a:cs typeface="Times New Roman" panose="02020603050405020304" pitchFamily="18" charset="0"/>
              </a:rPr>
              <a:t> </a:t>
            </a:r>
            <a:r>
              <a:rPr lang="en-US" sz="1600" i="1" dirty="0" err="1">
                <a:solidFill>
                  <a:schemeClr val="bg1"/>
                </a:solidFill>
                <a:latin typeface="Times New Roman" panose="02020603050405020304" pitchFamily="18" charset="0"/>
                <a:cs typeface="Times New Roman" panose="02020603050405020304" pitchFamily="18" charset="0"/>
              </a:rPr>
              <a:t>Hòn</a:t>
            </a:r>
            <a:r>
              <a:rPr lang="en-US" sz="1600" i="1" dirty="0">
                <a:solidFill>
                  <a:schemeClr val="bg1"/>
                </a:solidFill>
                <a:latin typeface="Times New Roman" panose="02020603050405020304" pitchFamily="18" charset="0"/>
                <a:cs typeface="Times New Roman" panose="02020603050405020304" pitchFamily="18" charset="0"/>
              </a:rPr>
              <a:t> </a:t>
            </a:r>
            <a:r>
              <a:rPr lang="en-US" sz="1600" i="1" dirty="0" err="1">
                <a:solidFill>
                  <a:schemeClr val="bg1"/>
                </a:solidFill>
                <a:latin typeface="Times New Roman" panose="02020603050405020304" pitchFamily="18" charset="0"/>
                <a:cs typeface="Times New Roman" panose="02020603050405020304" pitchFamily="18" charset="0"/>
              </a:rPr>
              <a:t>Bà</a:t>
            </a:r>
            <a:endParaRPr lang="en-US" sz="1500" i="1" dirty="0">
              <a:solidFill>
                <a:schemeClr val="bg1"/>
              </a:solidFill>
            </a:endParaRPr>
          </a:p>
        </p:txBody>
      </p:sp>
      <p:sp>
        <p:nvSpPr>
          <p:cNvPr id="14" name="TextBox 13">
            <a:extLst>
              <a:ext uri="{FF2B5EF4-FFF2-40B4-BE49-F238E27FC236}">
                <a16:creationId xmlns:a16="http://schemas.microsoft.com/office/drawing/2014/main" id="{E6743EA4-41B7-45A5-B9E3-505244E5BFE3}"/>
              </a:ext>
            </a:extLst>
          </p:cNvPr>
          <p:cNvSpPr txBox="1"/>
          <p:nvPr/>
        </p:nvSpPr>
        <p:spPr>
          <a:xfrm>
            <a:off x="1166640" y="2791255"/>
            <a:ext cx="8404929" cy="400110"/>
          </a:xfrm>
          <a:prstGeom prst="rect">
            <a:avLst/>
          </a:prstGeom>
          <a:noFill/>
        </p:spPr>
        <p:txBody>
          <a:bodyPr wrap="square">
            <a:spAutoFit/>
          </a:bodyPr>
          <a:lstStyle/>
          <a:p>
            <a:pPr marL="342900" indent="-34290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Nam </a:t>
            </a:r>
            <a:r>
              <a:rPr lang="en-US" sz="2000" dirty="0" err="1">
                <a:latin typeface="Times New Roman" panose="02020603050405020304" pitchFamily="18" charset="0"/>
                <a:cs typeface="Times New Roman" panose="02020603050405020304" pitchFamily="18" charset="0"/>
              </a:rPr>
              <a:t>tinh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Hòn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a:t>
            </a:r>
            <a:r>
              <a:rPr lang="en-US" sz="2000" dirty="0">
                <a:latin typeface="Times New Roman" panose="02020603050405020304" pitchFamily="18" charset="0"/>
                <a:cs typeface="Times New Roman" panose="02020603050405020304" pitchFamily="18" charset="0"/>
              </a:rPr>
              <a:t> - </a:t>
            </a:r>
            <a:r>
              <a:rPr lang="en-US" sz="2000" dirty="0" err="1">
                <a:latin typeface="Times New Roman" panose="02020603050405020304" pitchFamily="18" charset="0"/>
                <a:cs typeface="Times New Roman" panose="02020603050405020304" pitchFamily="18" charset="0"/>
              </a:rPr>
              <a:t>Ariseama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honbaense</a:t>
            </a:r>
            <a:r>
              <a:rPr lang="en-US" sz="2000" dirty="0">
                <a:latin typeface="Times New Roman" panose="02020603050405020304" pitchFamily="18" charset="0"/>
                <a:cs typeface="Times New Roman" panose="02020603050405020304" pitchFamily="18" charset="0"/>
              </a:rPr>
              <a:t>.</a:t>
            </a:r>
          </a:p>
        </p:txBody>
      </p:sp>
      <p:sp>
        <p:nvSpPr>
          <p:cNvPr id="15" name="TextBox 14">
            <a:extLst>
              <a:ext uri="{FF2B5EF4-FFF2-40B4-BE49-F238E27FC236}">
                <a16:creationId xmlns:a16="http://schemas.microsoft.com/office/drawing/2014/main" id="{B33462B6-7ABA-4EE8-81E0-B5DBE3C4B1E1}"/>
              </a:ext>
            </a:extLst>
          </p:cNvPr>
          <p:cNvSpPr txBox="1"/>
          <p:nvPr/>
        </p:nvSpPr>
        <p:spPr>
          <a:xfrm>
            <a:off x="1166640" y="3768646"/>
            <a:ext cx="10245774" cy="400110"/>
          </a:xfrm>
          <a:prstGeom prst="rect">
            <a:avLst/>
          </a:prstGeom>
          <a:noFill/>
        </p:spPr>
        <p:txBody>
          <a:bodyPr wrap="square">
            <a:spAutoFit/>
          </a:bodyPr>
          <a:lstStyle/>
          <a:p>
            <a:pPr marL="342900" indent="-342900" algn="just">
              <a:buFont typeface="Arial" panose="020B0604020202020204" pitchFamily="34" charset="0"/>
              <a:buChar char="•"/>
            </a:pPr>
            <a:r>
              <a:rPr lang="en-US" sz="2000" dirty="0" err="1">
                <a:latin typeface="Times New Roman" panose="02020603050405020304" pitchFamily="18" charset="0"/>
                <a:cs typeface="Times New Roman" panose="02020603050405020304" pitchFamily="18" charset="0"/>
              </a:rPr>
              <a:t>Xú</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hương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Hòn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a:t>
            </a:r>
            <a:r>
              <a:rPr lang="en-US" sz="2000" dirty="0">
                <a:latin typeface="Times New Roman" panose="02020603050405020304" pitchFamily="18" charset="0"/>
                <a:cs typeface="Times New Roman" panose="02020603050405020304" pitchFamily="18" charset="0"/>
              </a:rPr>
              <a:t> - </a:t>
            </a:r>
            <a:r>
              <a:rPr lang="en-US" sz="2000" i="1" dirty="0" err="1">
                <a:latin typeface="Times New Roman" panose="02020603050405020304" pitchFamily="18" charset="0"/>
                <a:cs typeface="Times New Roman" panose="02020603050405020304" pitchFamily="18" charset="0"/>
              </a:rPr>
              <a:t>Lasianthus</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honbaensis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V.S.Dang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Tagane</a:t>
            </a:r>
            <a:r>
              <a:rPr lang="en-US" sz="2000" dirty="0">
                <a:latin typeface="Times New Roman" panose="02020603050405020304" pitchFamily="18" charset="0"/>
                <a:cs typeface="Times New Roman" panose="02020603050405020304" pitchFamily="18" charset="0"/>
              </a:rPr>
              <a:t> &amp; </a:t>
            </a:r>
            <a:r>
              <a:rPr lang="en-US" sz="2000" dirty="0" err="1">
                <a:latin typeface="Times New Roman" panose="02020603050405020304" pitchFamily="18" charset="0"/>
                <a:cs typeface="Times New Roman" panose="02020603050405020304" pitchFamily="18" charset="0"/>
              </a:rPr>
              <a:t>H.Toyama</a:t>
            </a:r>
            <a:r>
              <a:rPr lang="en-US" sz="2000" dirty="0">
                <a:latin typeface="Times New Roman" panose="02020603050405020304" pitchFamily="18" charset="0"/>
                <a:cs typeface="Times New Roman" panose="02020603050405020304" pitchFamily="18" charset="0"/>
              </a:rPr>
              <a:t>,…</a:t>
            </a:r>
          </a:p>
        </p:txBody>
      </p:sp>
      <p:sp>
        <p:nvSpPr>
          <p:cNvPr id="19" name="TextBox 18">
            <a:extLst>
              <a:ext uri="{FF2B5EF4-FFF2-40B4-BE49-F238E27FC236}">
                <a16:creationId xmlns:a16="http://schemas.microsoft.com/office/drawing/2014/main" id="{A56FBF3F-9773-43A9-A089-088714A17C39}"/>
              </a:ext>
            </a:extLst>
          </p:cNvPr>
          <p:cNvSpPr txBox="1"/>
          <p:nvPr/>
        </p:nvSpPr>
        <p:spPr>
          <a:xfrm>
            <a:off x="1166640" y="3453121"/>
            <a:ext cx="9440223" cy="400110"/>
          </a:xfrm>
          <a:prstGeom prst="rect">
            <a:avLst/>
          </a:prstGeom>
          <a:noFill/>
        </p:spPr>
        <p:txBody>
          <a:bodyPr wrap="square">
            <a:spAutoFit/>
          </a:bodyPr>
          <a:lstStyle/>
          <a:p>
            <a:pPr marL="342900" indent="-34290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Tam </a:t>
            </a:r>
            <a:r>
              <a:rPr lang="en-US" sz="2000" dirty="0" err="1">
                <a:latin typeface="Times New Roman" panose="02020603050405020304" pitchFamily="18" charset="0"/>
                <a:cs typeface="Times New Roman" panose="02020603050405020304" pitchFamily="18" charset="0"/>
              </a:rPr>
              <a:t>thụ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Hòn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a:t>
            </a:r>
            <a:r>
              <a:rPr lang="en-US" sz="2000" dirty="0">
                <a:latin typeface="Times New Roman" panose="02020603050405020304" pitchFamily="18" charset="0"/>
                <a:cs typeface="Times New Roman" panose="02020603050405020304" pitchFamily="18" charset="0"/>
              </a:rPr>
              <a:t> - </a:t>
            </a:r>
            <a:r>
              <a:rPr lang="en-US" sz="2000" i="1" dirty="0" err="1">
                <a:latin typeface="Times New Roman" panose="02020603050405020304" pitchFamily="18" charset="0"/>
                <a:cs typeface="Times New Roman" panose="02020603050405020304" pitchFamily="18" charset="0"/>
              </a:rPr>
              <a:t>Trigonostemon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honbaensis</a:t>
            </a:r>
            <a:r>
              <a:rPr lang="en-US" sz="2000" b="1"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Tagane</a:t>
            </a:r>
            <a:r>
              <a:rPr lang="en-US" sz="2000" dirty="0">
                <a:latin typeface="Times New Roman" panose="02020603050405020304" pitchFamily="18" charset="0"/>
                <a:cs typeface="Times New Roman" panose="02020603050405020304" pitchFamily="18" charset="0"/>
              </a:rPr>
              <a:t> &amp; </a:t>
            </a:r>
            <a:r>
              <a:rPr lang="en-US" sz="2000" dirty="0" err="1">
                <a:latin typeface="Times New Roman" panose="02020603050405020304" pitchFamily="18" charset="0"/>
                <a:cs typeface="Times New Roman" panose="02020603050405020304" pitchFamily="18" charset="0"/>
              </a:rPr>
              <a:t>Yahara</a:t>
            </a:r>
            <a:r>
              <a:rPr lang="en-US" sz="2000" dirty="0">
                <a:latin typeface="Times New Roman" panose="02020603050405020304" pitchFamily="18" charset="0"/>
                <a:cs typeface="Times New Roman" panose="02020603050405020304" pitchFamily="18" charset="0"/>
              </a:rPr>
              <a:t>.</a:t>
            </a:r>
          </a:p>
        </p:txBody>
      </p:sp>
      <p:sp>
        <p:nvSpPr>
          <p:cNvPr id="20" name="TextBox 19">
            <a:extLst>
              <a:ext uri="{FF2B5EF4-FFF2-40B4-BE49-F238E27FC236}">
                <a16:creationId xmlns:a16="http://schemas.microsoft.com/office/drawing/2014/main" id="{7AF02078-D4E2-44CD-B374-0CB3020ED424}"/>
              </a:ext>
            </a:extLst>
          </p:cNvPr>
          <p:cNvSpPr txBox="1"/>
          <p:nvPr/>
        </p:nvSpPr>
        <p:spPr>
          <a:xfrm>
            <a:off x="1166640" y="3126690"/>
            <a:ext cx="9440224" cy="400110"/>
          </a:xfrm>
          <a:prstGeom prst="rect">
            <a:avLst/>
          </a:prstGeom>
          <a:noFill/>
        </p:spPr>
        <p:txBody>
          <a:bodyPr wrap="square">
            <a:spAutoFit/>
          </a:bodyPr>
          <a:lstStyle/>
          <a:p>
            <a:pPr marL="342900" indent="-342900" algn="just">
              <a:buFont typeface="Arial" panose="020B0604020202020204" pitchFamily="34" charset="0"/>
              <a:buChar char="•"/>
            </a:pPr>
            <a:r>
              <a:rPr lang="en-US" sz="2000" dirty="0" err="1">
                <a:latin typeface="Times New Roman" panose="02020603050405020304" pitchFamily="18" charset="0"/>
                <a:cs typeface="Times New Roman" panose="02020603050405020304" pitchFamily="18" charset="0"/>
              </a:rPr>
              <a:t>Giác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Hòn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a:t>
            </a:r>
            <a:r>
              <a:rPr lang="en-US" sz="2000" dirty="0">
                <a:latin typeface="Times New Roman" panose="02020603050405020304" pitchFamily="18" charset="0"/>
                <a:cs typeface="Times New Roman" panose="02020603050405020304" pitchFamily="18" charset="0"/>
              </a:rPr>
              <a:t> - </a:t>
            </a:r>
            <a:r>
              <a:rPr lang="en-US" sz="2000" i="1" dirty="0" err="1">
                <a:latin typeface="Times New Roman" panose="02020603050405020304" pitchFamily="18" charset="0"/>
                <a:cs typeface="Times New Roman" panose="02020603050405020304" pitchFamily="18" charset="0"/>
              </a:rPr>
              <a:t>Goniothalamus</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flagellistylus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Tagane</a:t>
            </a:r>
            <a:r>
              <a:rPr lang="en-US" sz="2000" dirty="0">
                <a:latin typeface="Times New Roman" panose="02020603050405020304" pitchFamily="18" charset="0"/>
                <a:cs typeface="Times New Roman" panose="02020603050405020304" pitchFamily="18" charset="0"/>
              </a:rPr>
              <a:t> &amp; </a:t>
            </a:r>
            <a:r>
              <a:rPr lang="en-US" sz="2000" dirty="0" err="1">
                <a:latin typeface="Times New Roman" panose="02020603050405020304" pitchFamily="18" charset="0"/>
                <a:cs typeface="Times New Roman" panose="02020603050405020304" pitchFamily="18" charset="0"/>
              </a:rPr>
              <a:t>V.S.Dang</a:t>
            </a:r>
            <a:r>
              <a:rPr lang="en-US" sz="2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932567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400"/>
                                        <p:tgtEl>
                                          <p:spTgt spid="14"/>
                                        </p:tgtEl>
                                      </p:cBhvr>
                                    </p:animEffect>
                                  </p:childTnLst>
                                </p:cTn>
                              </p:par>
                              <p:par>
                                <p:cTn id="18" presetID="22" presetClass="entr" presetSubtype="4"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400"/>
                                        <p:tgtEl>
                                          <p:spTgt spid="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4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400"/>
                                        <p:tgtEl>
                                          <p:spTgt spid="20"/>
                                        </p:tgtEl>
                                      </p:cBhvr>
                                    </p:animEffect>
                                  </p:childTnLst>
                                </p:cTn>
                              </p:par>
                              <p:par>
                                <p:cTn id="29" presetID="2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400"/>
                                        <p:tgtEl>
                                          <p:spTgt spid="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4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400"/>
                                        <p:tgtEl>
                                          <p:spTgt spid="19"/>
                                        </p:tgtEl>
                                      </p:cBhvr>
                                    </p:animEffect>
                                  </p:childTnLst>
                                </p:cTn>
                              </p:par>
                              <p:par>
                                <p:cTn id="40" presetID="22" presetClass="entr" presetSubtype="4"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400"/>
                                        <p:tgtEl>
                                          <p:spTgt spid="12"/>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4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down)">
                                      <p:cBhvr>
                                        <p:cTn id="50" dur="400"/>
                                        <p:tgtEl>
                                          <p:spTgt spid="15"/>
                                        </p:tgtEl>
                                      </p:cBhvr>
                                    </p:animEffect>
                                  </p:childTnLst>
                                </p:cTn>
                              </p:par>
                              <p:par>
                                <p:cTn id="51" presetID="22" presetClass="entr" presetSubtype="4"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down)">
                                      <p:cBhvr>
                                        <p:cTn id="53" dur="400"/>
                                        <p:tgtEl>
                                          <p:spTgt spid="17"/>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ipe(down)">
                                      <p:cBhvr>
                                        <p:cTn id="56" dur="4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3" grpId="0"/>
      <p:bldP spid="18" grpId="0"/>
      <p:bldP spid="14" grpId="0"/>
      <p:bldP spid="15" grpId="0"/>
      <p:bldP spid="19" grpId="0"/>
      <p:bldP spid="20" grpId="0"/>
    </p:bldLst>
  </p:timing>
</p:sld>
</file>

<file path=ppt/tags/tag1.xml><?xml version="1.0" encoding="utf-8"?>
<p:tagLst xmlns:a="http://schemas.openxmlformats.org/drawingml/2006/main" xmlns:r="http://schemas.openxmlformats.org/officeDocument/2006/relationships" xmlns:p="http://schemas.openxmlformats.org/presentationml/2006/main">
  <p:tag name="AS_OS" val="Unix 2.6 unknown"/>
  <p:tag name="AS_RELEASE_DATE" val="2021.11.30"/>
  <p:tag name="AS_TITLE" val="Aspose.Slides for Java"/>
  <p:tag name="AS_VERSION" val="21.11"/>
</p:tagLst>
</file>

<file path=ppt/theme/theme1.xml><?xml version="1.0" encoding="utf-8"?>
<a:theme xmlns:a="http://schemas.openxmlformats.org/drawingml/2006/main" name="Office 主题​​">
  <a:themeElements>
    <a:clrScheme name="自定义 788">
      <a:dk1>
        <a:srgbClr val="3F3F3F"/>
      </a:dk1>
      <a:lt1>
        <a:sysClr val="window" lastClr="FFFFFF"/>
      </a:lt1>
      <a:dk2>
        <a:srgbClr val="44546A"/>
      </a:dk2>
      <a:lt2>
        <a:srgbClr val="E7E6E6"/>
      </a:lt2>
      <a:accent1>
        <a:srgbClr val="24976F"/>
      </a:accent1>
      <a:accent2>
        <a:srgbClr val="0B6768"/>
      </a:accent2>
      <a:accent3>
        <a:srgbClr val="24976F"/>
      </a:accent3>
      <a:accent4>
        <a:srgbClr val="0B6768"/>
      </a:accent4>
      <a:accent5>
        <a:srgbClr val="24976F"/>
      </a:accent5>
      <a:accent6>
        <a:srgbClr val="0B6768"/>
      </a:accent6>
      <a:hlink>
        <a:srgbClr val="0563C1"/>
      </a:hlink>
      <a:folHlink>
        <a:srgbClr val="954F72"/>
      </a:folHlink>
    </a:clrScheme>
    <a:fontScheme name="Office">
      <a:majorFont>
        <a:latin typeface="等线 Light" panose="020F0302020204030204"/>
        <a:ea typeface="等线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等线"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等线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等线"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832</TotalTime>
  <Words>2843</Words>
  <Application>Microsoft Office PowerPoint</Application>
  <PresentationFormat>Widescreen</PresentationFormat>
  <Paragraphs>136</Paragraphs>
  <Slides>16</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等线</vt:lpstr>
      <vt:lpstr>等线 Light</vt:lpstr>
      <vt:lpstr>Arial</vt:lpstr>
      <vt:lpstr>Noto Sans</vt:lpstr>
      <vt:lpstr>Times New Roman</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cp:lastModifiedBy>Nhat Nguyen</cp:lastModifiedBy>
  <cp:revision>52</cp:revision>
  <dcterms:created xsi:type="dcterms:W3CDTF">2022-05-28T01:14:14Z</dcterms:created>
  <dcterms:modified xsi:type="dcterms:W3CDTF">2025-09-09T13:52:00Z</dcterms:modified>
</cp:coreProperties>
</file>